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media/image1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23332"/>
        </a:solidFill>
        <a:effectLst/>
        <a:uFillTx/>
        <a:latin typeface="Proxima Nova"/>
        <a:ea typeface="Proxima Nova"/>
        <a:cs typeface="Proxima Nova"/>
        <a:sym typeface="Proxima Nov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23332"/>
        </a:solidFill>
        <a:effectLst/>
        <a:uFillTx/>
        <a:latin typeface="Proxima Nova"/>
        <a:ea typeface="Proxima Nova"/>
        <a:cs typeface="Proxima Nova"/>
        <a:sym typeface="Proxima Nov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23332"/>
        </a:solidFill>
        <a:effectLst/>
        <a:uFillTx/>
        <a:latin typeface="Proxima Nova"/>
        <a:ea typeface="Proxima Nova"/>
        <a:cs typeface="Proxima Nova"/>
        <a:sym typeface="Proxima Nov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23332"/>
        </a:solidFill>
        <a:effectLst/>
        <a:uFillTx/>
        <a:latin typeface="Proxima Nova"/>
        <a:ea typeface="Proxima Nova"/>
        <a:cs typeface="Proxima Nova"/>
        <a:sym typeface="Proxima Nov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23332"/>
        </a:solidFill>
        <a:effectLst/>
        <a:uFillTx/>
        <a:latin typeface="Proxima Nova"/>
        <a:ea typeface="Proxima Nova"/>
        <a:cs typeface="Proxima Nova"/>
        <a:sym typeface="Proxima Nov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23332"/>
        </a:solidFill>
        <a:effectLst/>
        <a:uFillTx/>
        <a:latin typeface="Proxima Nova"/>
        <a:ea typeface="Proxima Nova"/>
        <a:cs typeface="Proxima Nova"/>
        <a:sym typeface="Proxima Nov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23332"/>
        </a:solidFill>
        <a:effectLst/>
        <a:uFillTx/>
        <a:latin typeface="Proxima Nova"/>
        <a:ea typeface="Proxima Nova"/>
        <a:cs typeface="Proxima Nova"/>
        <a:sym typeface="Proxima Nov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23332"/>
        </a:solidFill>
        <a:effectLst/>
        <a:uFillTx/>
        <a:latin typeface="Proxima Nova"/>
        <a:ea typeface="Proxima Nova"/>
        <a:cs typeface="Proxima Nova"/>
        <a:sym typeface="Proxima Nov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23332"/>
        </a:solidFill>
        <a:effectLst/>
        <a:uFillTx/>
        <a:latin typeface="Proxima Nova"/>
        <a:ea typeface="Proxima Nova"/>
        <a:cs typeface="Proxima Nova"/>
        <a:sym typeface="Proxima Nov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Proxima Nova"/>
          <a:ea typeface="Proxima Nova"/>
          <a:cs typeface="Proxima Nova"/>
        </a:font>
        <a:srgbClr val="323332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rgbClr val="FDCBCC"/>
          </a:solidFill>
        </a:fill>
      </a:tcStyle>
    </a:wholeTbl>
    <a:band2H>
      <a:tcTxStyle b="def" i="def"/>
      <a:tcStyle>
        <a:tcBdr/>
        <a:fill>
          <a:solidFill>
            <a:srgbClr val="FEE7E7"/>
          </a:solidFill>
        </a:fill>
      </a:tcStyle>
    </a:band2H>
    <a:firstCol>
      <a:tcTxStyle b="on" i="off">
        <a:font>
          <a:latin typeface="Proxima Nova Semibold"/>
          <a:ea typeface="Proxima Nova Semibold"/>
          <a:cs typeface="Proxima Nova Semibold"/>
        </a:font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Proxima Nova Semibold"/>
          <a:ea typeface="Proxima Nova Semibold"/>
          <a:cs typeface="Proxima Nova Semibold"/>
        </a:font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381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Proxima Nova Semibold"/>
          <a:ea typeface="Proxima Nova Semibold"/>
          <a:cs typeface="Proxima Nova Semibold"/>
        </a:font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381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Proxima Nova"/>
          <a:ea typeface="Proxima Nova"/>
          <a:cs typeface="Proxima Nova"/>
        </a:font>
        <a:srgbClr val="323332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rgbClr val="F5F6F6"/>
          </a:solidFill>
        </a:fill>
      </a:tcStyle>
    </a:wholeTbl>
    <a:band2H>
      <a:tcTxStyle b="def" i="def"/>
      <a:tcStyle>
        <a:tcBdr/>
        <a:fill>
          <a:solidFill>
            <a:srgbClr val="FAFAFB"/>
          </a:solidFill>
        </a:fill>
      </a:tcStyle>
    </a:band2H>
    <a:firstCol>
      <a:tcTxStyle b="on" i="off">
        <a:font>
          <a:latin typeface="Proxima Nova Semibold"/>
          <a:ea typeface="Proxima Nova Semibold"/>
          <a:cs typeface="Proxima Nova Semibold"/>
        </a:font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Proxima Nova Semibold"/>
          <a:ea typeface="Proxima Nova Semibold"/>
          <a:cs typeface="Proxima Nova Semibold"/>
        </a:font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381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Proxima Nova Semibold"/>
          <a:ea typeface="Proxima Nova Semibold"/>
          <a:cs typeface="Proxima Nova Semibold"/>
        </a:font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381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Proxima Nova"/>
          <a:ea typeface="Proxima Nova"/>
          <a:cs typeface="Proxima Nova"/>
        </a:font>
        <a:srgbClr val="323332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rgbClr val="DADBDB"/>
          </a:solidFill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Proxima Nova Semibold"/>
          <a:ea typeface="Proxima Nova Semibold"/>
          <a:cs typeface="Proxima Nova Semibold"/>
        </a:font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Proxima Nova Semibold"/>
          <a:ea typeface="Proxima Nova Semibold"/>
          <a:cs typeface="Proxima Nova Semibold"/>
        </a:font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381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Proxima Nova Semibold"/>
          <a:ea typeface="Proxima Nova Semibold"/>
          <a:cs typeface="Proxima Nova Semibold"/>
        </a:font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381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roxima Nova"/>
          <a:ea typeface="Proxima Nova"/>
          <a:cs typeface="Proxima Nova"/>
        </a:font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 b="def" i="def"/>
      <a:tcStyle>
        <a:tcBdr/>
        <a:fill>
          <a:solidFill>
            <a:schemeClr val="accent5"/>
          </a:solidFill>
        </a:fill>
      </a:tcStyle>
    </a:band2H>
    <a:firstCol>
      <a:tcTxStyle b="on" i="off">
        <a:font>
          <a:latin typeface="Proxima Nova Semibold"/>
          <a:ea typeface="Proxima Nova Semibold"/>
          <a:cs typeface="Proxima Nova Semibold"/>
        </a:font>
        <a:schemeClr val="accent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Proxima Nova Semibold"/>
          <a:ea typeface="Proxima Nova Semibold"/>
          <a:cs typeface="Proxima Nova Semibold"/>
        </a:font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323332"/>
              </a:solidFill>
              <a:prstDash val="solid"/>
              <a:round/>
            </a:ln>
          </a:top>
          <a:bottom>
            <a:ln w="25400" cap="flat">
              <a:solidFill>
                <a:srgbClr val="32333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lastRow>
    <a:firstRow>
      <a:tcTxStyle b="on" i="off">
        <a:font>
          <a:latin typeface="Proxima Nova Semibold"/>
          <a:ea typeface="Proxima Nova Semibold"/>
          <a:cs typeface="Proxima Nova Semibold"/>
        </a:font>
        <a:schemeClr val="accent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23332"/>
              </a:solidFill>
              <a:prstDash val="solid"/>
              <a:round/>
            </a:ln>
          </a:top>
          <a:bottom>
            <a:ln w="25400" cap="flat">
              <a:solidFill>
                <a:srgbClr val="32333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roxima Nova"/>
          <a:ea typeface="Proxima Nova"/>
          <a:cs typeface="Proxima Nova"/>
        </a:font>
        <a:srgbClr val="323332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rgbClr val="CCCCCC"/>
          </a:solidFill>
        </a:fill>
      </a:tcStyle>
    </a:wholeTbl>
    <a:band2H>
      <a:tcTxStyle b="def" i="def"/>
      <a:tcStyle>
        <a:tcBdr/>
        <a:fill>
          <a:solidFill>
            <a:srgbClr val="E7E7E7"/>
          </a:solidFill>
        </a:fill>
      </a:tcStyle>
    </a:band2H>
    <a:firstCol>
      <a:tcTxStyle b="on" i="off">
        <a:font>
          <a:latin typeface="Proxima Nova Semibold"/>
          <a:ea typeface="Proxima Nova Semibold"/>
          <a:cs typeface="Proxima Nova Semibold"/>
        </a:font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firstCol>
    <a:lastRow>
      <a:tcTxStyle b="on" i="off">
        <a:font>
          <a:latin typeface="Proxima Nova Semibold"/>
          <a:ea typeface="Proxima Nova Semibold"/>
          <a:cs typeface="Proxima Nova Semibold"/>
        </a:font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381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lastRow>
    <a:firstRow>
      <a:tcTxStyle b="on" i="off">
        <a:font>
          <a:latin typeface="Proxima Nova Semibold"/>
          <a:ea typeface="Proxima Nova Semibold"/>
          <a:cs typeface="Proxima Nova Semibold"/>
        </a:font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381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roxima Nova"/>
          <a:ea typeface="Proxima Nova"/>
          <a:cs typeface="Proxima Nova"/>
        </a:font>
        <a:srgbClr val="323332"/>
      </a:tcTxStyle>
      <a:tcStyle>
        <a:tcBdr>
          <a:left>
            <a:ln w="12700" cap="flat">
              <a:solidFill>
                <a:srgbClr val="323332"/>
              </a:solidFill>
              <a:prstDash val="solid"/>
              <a:round/>
            </a:ln>
          </a:left>
          <a:right>
            <a:ln w="12700" cap="flat">
              <a:solidFill>
                <a:srgbClr val="323332"/>
              </a:solidFill>
              <a:prstDash val="solid"/>
              <a:round/>
            </a:ln>
          </a:right>
          <a:top>
            <a:ln w="12700" cap="flat">
              <a:solidFill>
                <a:srgbClr val="323332"/>
              </a:solidFill>
              <a:prstDash val="solid"/>
              <a:round/>
            </a:ln>
          </a:top>
          <a:bottom>
            <a:ln w="12700" cap="flat">
              <a:solidFill>
                <a:srgbClr val="323332"/>
              </a:solidFill>
              <a:prstDash val="solid"/>
              <a:round/>
            </a:ln>
          </a:bottom>
          <a:insideH>
            <a:ln w="12700" cap="flat">
              <a:solidFill>
                <a:srgbClr val="323332"/>
              </a:solidFill>
              <a:prstDash val="solid"/>
              <a:round/>
            </a:ln>
          </a:insideH>
          <a:insideV>
            <a:ln w="12700" cap="flat">
              <a:solidFill>
                <a:srgbClr val="323332"/>
              </a:solidFill>
              <a:prstDash val="solid"/>
              <a:round/>
            </a:ln>
          </a:insideV>
        </a:tcBdr>
        <a:fill>
          <a:solidFill>
            <a:srgbClr val="323332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chemeClr val="accent5"/>
          </a:solidFill>
        </a:fill>
      </a:tcStyle>
    </a:band2H>
    <a:firstCol>
      <a:tcTxStyle b="on" i="off">
        <a:font>
          <a:latin typeface="Proxima Nova Semibold"/>
          <a:ea typeface="Proxima Nova Semibold"/>
          <a:cs typeface="Proxima Nova Semibold"/>
        </a:font>
        <a:srgbClr val="323332"/>
      </a:tcTxStyle>
      <a:tcStyle>
        <a:tcBdr>
          <a:left>
            <a:ln w="12700" cap="flat">
              <a:solidFill>
                <a:srgbClr val="323332"/>
              </a:solidFill>
              <a:prstDash val="solid"/>
              <a:round/>
            </a:ln>
          </a:left>
          <a:right>
            <a:ln w="12700" cap="flat">
              <a:solidFill>
                <a:srgbClr val="323332"/>
              </a:solidFill>
              <a:prstDash val="solid"/>
              <a:round/>
            </a:ln>
          </a:right>
          <a:top>
            <a:ln w="12700" cap="flat">
              <a:solidFill>
                <a:srgbClr val="323332"/>
              </a:solidFill>
              <a:prstDash val="solid"/>
              <a:round/>
            </a:ln>
          </a:top>
          <a:bottom>
            <a:ln w="12700" cap="flat">
              <a:solidFill>
                <a:srgbClr val="323332"/>
              </a:solidFill>
              <a:prstDash val="solid"/>
              <a:round/>
            </a:ln>
          </a:bottom>
          <a:insideH>
            <a:ln w="12700" cap="flat">
              <a:solidFill>
                <a:srgbClr val="323332"/>
              </a:solidFill>
              <a:prstDash val="solid"/>
              <a:round/>
            </a:ln>
          </a:insideH>
          <a:insideV>
            <a:ln w="12700" cap="flat">
              <a:solidFill>
                <a:srgbClr val="323332"/>
              </a:solidFill>
              <a:prstDash val="solid"/>
              <a:round/>
            </a:ln>
          </a:insideV>
        </a:tcBdr>
        <a:fill>
          <a:solidFill>
            <a:srgbClr val="323332">
              <a:alpha val="20000"/>
            </a:srgbClr>
          </a:solidFill>
        </a:fill>
      </a:tcStyle>
    </a:firstCol>
    <a:lastRow>
      <a:tcTxStyle b="on" i="off">
        <a:font>
          <a:latin typeface="Proxima Nova Semibold"/>
          <a:ea typeface="Proxima Nova Semibold"/>
          <a:cs typeface="Proxima Nova Semibold"/>
        </a:font>
        <a:srgbClr val="323332"/>
      </a:tcTxStyle>
      <a:tcStyle>
        <a:tcBdr>
          <a:left>
            <a:ln w="12700" cap="flat">
              <a:solidFill>
                <a:srgbClr val="323332"/>
              </a:solidFill>
              <a:prstDash val="solid"/>
              <a:round/>
            </a:ln>
          </a:left>
          <a:right>
            <a:ln w="12700" cap="flat">
              <a:solidFill>
                <a:srgbClr val="323332"/>
              </a:solidFill>
              <a:prstDash val="solid"/>
              <a:round/>
            </a:ln>
          </a:right>
          <a:top>
            <a:ln w="50800" cap="flat">
              <a:solidFill>
                <a:srgbClr val="323332"/>
              </a:solidFill>
              <a:prstDash val="solid"/>
              <a:round/>
            </a:ln>
          </a:top>
          <a:bottom>
            <a:ln w="12700" cap="flat">
              <a:solidFill>
                <a:srgbClr val="323332"/>
              </a:solidFill>
              <a:prstDash val="solid"/>
              <a:round/>
            </a:ln>
          </a:bottom>
          <a:insideH>
            <a:ln w="12700" cap="flat">
              <a:solidFill>
                <a:srgbClr val="323332"/>
              </a:solidFill>
              <a:prstDash val="solid"/>
              <a:round/>
            </a:ln>
          </a:insideH>
          <a:insideV>
            <a:ln w="12700" cap="flat">
              <a:solidFill>
                <a:srgbClr val="323332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Proxima Nova Semibold"/>
          <a:ea typeface="Proxima Nova Semibold"/>
          <a:cs typeface="Proxima Nova Semibold"/>
        </a:font>
        <a:srgbClr val="323332"/>
      </a:tcTxStyle>
      <a:tcStyle>
        <a:tcBdr>
          <a:left>
            <a:ln w="12700" cap="flat">
              <a:solidFill>
                <a:srgbClr val="323332"/>
              </a:solidFill>
              <a:prstDash val="solid"/>
              <a:round/>
            </a:ln>
          </a:left>
          <a:right>
            <a:ln w="12700" cap="flat">
              <a:solidFill>
                <a:srgbClr val="323332"/>
              </a:solidFill>
              <a:prstDash val="solid"/>
              <a:round/>
            </a:ln>
          </a:right>
          <a:top>
            <a:ln w="12700" cap="flat">
              <a:solidFill>
                <a:srgbClr val="323332"/>
              </a:solidFill>
              <a:prstDash val="solid"/>
              <a:round/>
            </a:ln>
          </a:top>
          <a:bottom>
            <a:ln w="25400" cap="flat">
              <a:solidFill>
                <a:srgbClr val="323332"/>
              </a:solidFill>
              <a:prstDash val="solid"/>
              <a:round/>
            </a:ln>
          </a:bottom>
          <a:insideH>
            <a:ln w="12700" cap="flat">
              <a:solidFill>
                <a:srgbClr val="323332"/>
              </a:solidFill>
              <a:prstDash val="solid"/>
              <a:round/>
            </a:ln>
          </a:insideH>
          <a:insideV>
            <a:ln w="12700" cap="flat">
              <a:solidFill>
                <a:srgbClr val="323332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gif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11" name="Shape 31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jpeg"/><Relationship Id="rId4" Type="http://schemas.openxmlformats.org/officeDocument/2006/relationships/image" Target="../media/image12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Титульный ли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Рисунок 720" descr="Рисунок 720"/>
          <p:cNvPicPr>
            <a:picLocks noChangeAspect="1"/>
          </p:cNvPicPr>
          <p:nvPr/>
        </p:nvPicPr>
        <p:blipFill>
          <a:blip r:embed="rId2">
            <a:extLst/>
          </a:blip>
          <a:srcRect l="54788" t="2981" r="38528" b="65080"/>
          <a:stretch>
            <a:fillRect/>
          </a:stretch>
        </p:blipFill>
        <p:spPr>
          <a:xfrm rot="10800000">
            <a:off x="-1" y="2400299"/>
            <a:ext cx="921953" cy="4457702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Body Level One…"/>
          <p:cNvSpPr txBox="1"/>
          <p:nvPr>
            <p:ph type="body" sz="quarter" idx="1" hasCustomPrompt="1"/>
          </p:nvPr>
        </p:nvSpPr>
        <p:spPr>
          <a:xfrm>
            <a:off x="1651825" y="5243564"/>
            <a:ext cx="5799601" cy="33207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1800">
                <a:solidFill>
                  <a:srgbClr val="000000"/>
                </a:solidFill>
              </a:defRPr>
            </a:lvl1pPr>
            <a:lvl2pPr>
              <a:buFontTx/>
              <a:defRPr sz="1800">
                <a:solidFill>
                  <a:srgbClr val="000000"/>
                </a:solidFill>
              </a:defRPr>
            </a:lvl2pPr>
            <a:lvl3pPr>
              <a:buFontTx/>
              <a:defRPr sz="1800">
                <a:solidFill>
                  <a:srgbClr val="000000"/>
                </a:solidFill>
              </a:defRPr>
            </a:lvl3pPr>
            <a:lvl4pPr>
              <a:buFontTx/>
              <a:defRPr sz="1800">
                <a:solidFill>
                  <a:srgbClr val="000000"/>
                </a:solidFill>
              </a:defRPr>
            </a:lvl4pPr>
            <a:lvl5pPr>
              <a:buFontTx/>
              <a:defRPr sz="1800">
                <a:solidFill>
                  <a:srgbClr val="000000"/>
                </a:solidFill>
              </a:defRPr>
            </a:lvl5pPr>
          </a:lstStyle>
          <a:p>
            <a:pPr/>
            <a:r>
              <a:t>Имя Фамилия преподавателя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2" name="Текст 19"/>
          <p:cNvSpPr/>
          <p:nvPr>
            <p:ph type="body" sz="quarter" idx="21" hasCustomPrompt="1"/>
          </p:nvPr>
        </p:nvSpPr>
        <p:spPr>
          <a:xfrm>
            <a:off x="1651825" y="3366229"/>
            <a:ext cx="5800676" cy="163160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lnSpc>
                <a:spcPct val="100000"/>
              </a:lnSpc>
              <a:buSzTx/>
              <a:buFontTx/>
              <a:buNone/>
              <a:defRPr b="1" sz="4400">
                <a:solidFill>
                  <a:srgbClr val="000000"/>
                </a:solidFill>
              </a:defRPr>
            </a:lvl1pPr>
          </a:lstStyle>
          <a:p>
            <a:pPr/>
            <a:r>
              <a:t>Название дисциплины</a:t>
            </a:r>
          </a:p>
        </p:txBody>
      </p:sp>
      <p:grpSp>
        <p:nvGrpSpPr>
          <p:cNvPr id="47" name="Группа 45"/>
          <p:cNvGrpSpPr/>
          <p:nvPr/>
        </p:nvGrpSpPr>
        <p:grpSpPr>
          <a:xfrm>
            <a:off x="4755973" y="7807510"/>
            <a:ext cx="1802677" cy="947872"/>
            <a:chOff x="0" y="0"/>
            <a:chExt cx="1802676" cy="947870"/>
          </a:xfrm>
        </p:grpSpPr>
        <p:grpSp>
          <p:nvGrpSpPr>
            <p:cNvPr id="39" name="Группа 28"/>
            <p:cNvGrpSpPr/>
            <p:nvPr/>
          </p:nvGrpSpPr>
          <p:grpSpPr>
            <a:xfrm>
              <a:off x="888276" y="-1"/>
              <a:ext cx="914401" cy="934914"/>
              <a:chOff x="0" y="0"/>
              <a:chExt cx="914400" cy="934912"/>
            </a:xfrm>
          </p:grpSpPr>
          <p:sp>
            <p:nvSpPr>
              <p:cNvPr id="33" name="Прямая соединительная линия 8"/>
              <p:cNvSpPr/>
              <p:nvPr/>
            </p:nvSpPr>
            <p:spPr>
              <a:xfrm flipH="1" flipV="1">
                <a:off x="744722" y="-1"/>
                <a:ext cx="169679" cy="16967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34" name="Прямая соединительная линия 15"/>
              <p:cNvSpPr/>
              <p:nvPr/>
            </p:nvSpPr>
            <p:spPr>
              <a:xfrm flipH="1" flipV="1">
                <a:off x="457199" y="0"/>
                <a:ext cx="457202" cy="47015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35" name="Прямая соединительная линия 16"/>
              <p:cNvSpPr/>
              <p:nvPr/>
            </p:nvSpPr>
            <p:spPr>
              <a:xfrm flipH="1" flipV="1">
                <a:off x="156719" y="12958"/>
                <a:ext cx="757682" cy="757682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36" name="Прямая соединительная линия 18"/>
              <p:cNvSpPr/>
              <p:nvPr/>
            </p:nvSpPr>
            <p:spPr>
              <a:xfrm flipH="1" flipV="1">
                <a:off x="0" y="156719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37" name="Прямая соединительная линия 20"/>
              <p:cNvSpPr/>
              <p:nvPr/>
            </p:nvSpPr>
            <p:spPr>
              <a:xfrm flipH="1" flipV="1">
                <a:off x="0" y="457201"/>
                <a:ext cx="457201" cy="457200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38" name="Прямая соединительная линия 23"/>
              <p:cNvSpPr/>
              <p:nvPr/>
            </p:nvSpPr>
            <p:spPr>
              <a:xfrm flipH="1" flipV="1">
                <a:off x="0" y="757680"/>
                <a:ext cx="177233" cy="177233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</p:grpSp>
        <p:grpSp>
          <p:nvGrpSpPr>
            <p:cNvPr id="46" name="Группа 31"/>
            <p:cNvGrpSpPr/>
            <p:nvPr/>
          </p:nvGrpSpPr>
          <p:grpSpPr>
            <a:xfrm>
              <a:off x="-1" y="12957"/>
              <a:ext cx="914402" cy="934914"/>
              <a:chOff x="0" y="0"/>
              <a:chExt cx="914400" cy="934912"/>
            </a:xfrm>
          </p:grpSpPr>
          <p:sp>
            <p:nvSpPr>
              <p:cNvPr id="40" name="Прямая соединительная линия 32"/>
              <p:cNvSpPr/>
              <p:nvPr/>
            </p:nvSpPr>
            <p:spPr>
              <a:xfrm flipH="1" flipV="1">
                <a:off x="744722" y="-1"/>
                <a:ext cx="169679" cy="16967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41" name="Прямая соединительная линия 33"/>
              <p:cNvSpPr/>
              <p:nvPr/>
            </p:nvSpPr>
            <p:spPr>
              <a:xfrm flipH="1" flipV="1">
                <a:off x="457199" y="0"/>
                <a:ext cx="457202" cy="47015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42" name="Прямая соединительная линия 34"/>
              <p:cNvSpPr/>
              <p:nvPr/>
            </p:nvSpPr>
            <p:spPr>
              <a:xfrm flipH="1" flipV="1">
                <a:off x="156719" y="12958"/>
                <a:ext cx="757682" cy="757682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43" name="Прямая соединительная линия 35"/>
              <p:cNvSpPr/>
              <p:nvPr/>
            </p:nvSpPr>
            <p:spPr>
              <a:xfrm flipH="1" flipV="1">
                <a:off x="0" y="156719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44" name="Прямая соединительная линия 36"/>
              <p:cNvSpPr/>
              <p:nvPr/>
            </p:nvSpPr>
            <p:spPr>
              <a:xfrm flipH="1" flipV="1">
                <a:off x="0" y="457201"/>
                <a:ext cx="457201" cy="457200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45" name="Прямая соединительная линия 37"/>
              <p:cNvSpPr/>
              <p:nvPr/>
            </p:nvSpPr>
            <p:spPr>
              <a:xfrm flipH="1" flipV="1">
                <a:off x="0" y="757680"/>
                <a:ext cx="177233" cy="177233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</p:grpSp>
      </p:grpSp>
      <p:pic>
        <p:nvPicPr>
          <p:cNvPr id="48" name="Рисунок 4" descr="Рисунок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02728" y="1568833"/>
            <a:ext cx="5589272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Текст 21"/>
          <p:cNvSpPr/>
          <p:nvPr>
            <p:ph type="body" sz="quarter" idx="22"/>
          </p:nvPr>
        </p:nvSpPr>
        <p:spPr>
          <a:xfrm>
            <a:off x="1651825" y="5925323"/>
            <a:ext cx="5799601" cy="332073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>
              <a:buSzTx/>
              <a:buFontTx/>
              <a:buNone/>
              <a:defRPr sz="1800">
                <a:solidFill>
                  <a:srgbClr val="000000"/>
                </a:solidFill>
              </a:defRPr>
            </a:pPr>
          </a:p>
        </p:txBody>
      </p:sp>
      <p:sp>
        <p:nvSpPr>
          <p:cNvPr id="50" name="Прямоугольник 11"/>
          <p:cNvSpPr/>
          <p:nvPr/>
        </p:nvSpPr>
        <p:spPr>
          <a:xfrm>
            <a:off x="-1" y="-62771"/>
            <a:ext cx="3412673" cy="1878884"/>
          </a:xfrm>
          <a:prstGeom prst="rect">
            <a:avLst/>
          </a:prstGeom>
          <a:solidFill>
            <a:srgbClr val="FB2938"/>
          </a:solidFill>
          <a:ln w="12700">
            <a:solidFill>
              <a:schemeClr val="accent1"/>
            </a:solidFill>
            <a:miter/>
          </a:ln>
        </p:spPr>
        <p:txBody>
          <a:bodyPr lIns="45718" tIns="45718" rIns="45718" bIns="45718" anchor="ctr"/>
          <a:lstStyle/>
          <a:p>
            <a:pPr>
              <a:defRPr b="1"/>
            </a:pPr>
          </a:p>
        </p:txBody>
      </p:sp>
      <p:pic>
        <p:nvPicPr>
          <p:cNvPr id="51" name="Рисунок 10" descr="Рисунок 1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63955" y="231803"/>
            <a:ext cx="2296974" cy="1279455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Слайд №2.2 Разворот слева">
    <p:bg>
      <p:bgPr>
        <a:solidFill>
          <a:schemeClr val="accent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Прямоугольник 4"/>
          <p:cNvSpPr/>
          <p:nvPr/>
        </p:nvSpPr>
        <p:spPr>
          <a:xfrm>
            <a:off x="5435600" y="1673"/>
            <a:ext cx="6756400" cy="3442614"/>
          </a:xfrm>
          <a:prstGeom prst="rect">
            <a:avLst/>
          </a:prstGeom>
          <a:solidFill>
            <a:srgbClr val="E5E8E8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b="1"/>
            </a:pPr>
          </a:p>
        </p:txBody>
      </p:sp>
      <p:sp>
        <p:nvSpPr>
          <p:cNvPr id="234" name="Прямоугольник 9"/>
          <p:cNvSpPr/>
          <p:nvPr/>
        </p:nvSpPr>
        <p:spPr>
          <a:xfrm>
            <a:off x="5435600" y="3413712"/>
            <a:ext cx="6756400" cy="3442615"/>
          </a:xfrm>
          <a:prstGeom prst="rect">
            <a:avLst/>
          </a:prstGeom>
          <a:solidFill>
            <a:srgbClr val="F5F6F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b="1"/>
            </a:pPr>
          </a:p>
        </p:txBody>
      </p:sp>
      <p:sp>
        <p:nvSpPr>
          <p:cNvPr id="235" name="Body Level One…"/>
          <p:cNvSpPr txBox="1"/>
          <p:nvPr>
            <p:ph type="body" sz="quarter" idx="1" hasCustomPrompt="1"/>
          </p:nvPr>
        </p:nvSpPr>
        <p:spPr>
          <a:xfrm>
            <a:off x="982569" y="2941865"/>
            <a:ext cx="3709353" cy="82391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b="1" sz="3200">
                <a:solidFill>
                  <a:srgbClr val="000000"/>
                </a:solidFill>
              </a:defRPr>
            </a:lvl1pPr>
            <a:lvl2pPr marL="762000" indent="-304800">
              <a:buFontTx/>
              <a:defRPr b="1" sz="3200">
                <a:solidFill>
                  <a:srgbClr val="000000"/>
                </a:solidFill>
              </a:defRPr>
            </a:lvl2pPr>
            <a:lvl3pPr marL="1280158" indent="-365758">
              <a:buFontTx/>
              <a:defRPr b="1" sz="3200">
                <a:solidFill>
                  <a:srgbClr val="000000"/>
                </a:solidFill>
              </a:defRPr>
            </a:lvl3pPr>
            <a:lvl4pPr marL="1778000" indent="-406400">
              <a:buFontTx/>
              <a:defRPr b="1" sz="3200">
                <a:solidFill>
                  <a:srgbClr val="000000"/>
                </a:solidFill>
              </a:defRPr>
            </a:lvl4pPr>
            <a:lvl5pPr marL="2235200" indent="-406400">
              <a:buFontTx/>
              <a:defRPr b="1" sz="3200">
                <a:solidFill>
                  <a:srgbClr val="000000"/>
                </a:solidFill>
              </a:defRPr>
            </a:lvl5pPr>
          </a:lstStyle>
          <a:p>
            <a:pPr/>
            <a:r>
              <a:t>Заголовок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6" name="Прямая соединительная линия 18"/>
          <p:cNvSpPr/>
          <p:nvPr/>
        </p:nvSpPr>
        <p:spPr>
          <a:xfrm>
            <a:off x="982568" y="2477986"/>
            <a:ext cx="1080001" cy="1"/>
          </a:xfrm>
          <a:prstGeom prst="line">
            <a:avLst/>
          </a:prstGeom>
          <a:ln w="76200">
            <a:solidFill>
              <a:srgbClr val="FB2A38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37" name="Рисунок 720" descr="Рисунок 720"/>
          <p:cNvPicPr>
            <a:picLocks noChangeAspect="1"/>
          </p:cNvPicPr>
          <p:nvPr/>
        </p:nvPicPr>
        <p:blipFill>
          <a:blip r:embed="rId2">
            <a:extLst/>
          </a:blip>
          <a:srcRect l="54788" t="2981" r="38528" b="65080"/>
          <a:stretch>
            <a:fillRect/>
          </a:stretch>
        </p:blipFill>
        <p:spPr>
          <a:xfrm>
            <a:off x="-181527" y="1866634"/>
            <a:ext cx="621795" cy="2944090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Текст 15"/>
          <p:cNvSpPr/>
          <p:nvPr>
            <p:ph type="body" sz="quarter" idx="21" hasCustomPrompt="1"/>
          </p:nvPr>
        </p:nvSpPr>
        <p:spPr>
          <a:xfrm>
            <a:off x="6271264" y="462979"/>
            <a:ext cx="4797339" cy="252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2000">
                <a:latin typeface="Proxima Nova Light"/>
                <a:ea typeface="Proxima Nova Light"/>
                <a:cs typeface="Proxima Nova Light"/>
                <a:sym typeface="Proxima Nova Light"/>
              </a:defRPr>
            </a:lvl1pPr>
          </a:lstStyle>
          <a:p>
            <a:pPr/>
            <a:r>
              <a:t>Текст</a:t>
            </a:r>
          </a:p>
        </p:txBody>
      </p:sp>
      <p:sp>
        <p:nvSpPr>
          <p:cNvPr id="239" name="Текст 15"/>
          <p:cNvSpPr/>
          <p:nvPr>
            <p:ph type="body" sz="quarter" idx="22" hasCustomPrompt="1"/>
          </p:nvPr>
        </p:nvSpPr>
        <p:spPr>
          <a:xfrm>
            <a:off x="6271264" y="3875018"/>
            <a:ext cx="4797339" cy="252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2000">
                <a:latin typeface="Proxima Nova Light"/>
                <a:ea typeface="Proxima Nova Light"/>
                <a:cs typeface="Proxima Nova Light"/>
                <a:sym typeface="Proxima Nova Light"/>
              </a:defRPr>
            </a:lvl1pPr>
          </a:lstStyle>
          <a:p>
            <a:pPr/>
            <a:r>
              <a:t>Текст</a:t>
            </a:r>
          </a:p>
        </p:txBody>
      </p:sp>
      <p:sp>
        <p:nvSpPr>
          <p:cNvPr id="240" name="Slide Number"/>
          <p:cNvSpPr txBox="1"/>
          <p:nvPr>
            <p:ph type="sldNum" sz="quarter" idx="2"/>
          </p:nvPr>
        </p:nvSpPr>
        <p:spPr>
          <a:xfrm>
            <a:off x="215857" y="5855666"/>
            <a:ext cx="732639" cy="8280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Слайд №2.2 Разворот слева">
    <p:bg>
      <p:bgPr>
        <a:solidFill>
          <a:schemeClr val="accent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Прямоугольник 2"/>
          <p:cNvSpPr/>
          <p:nvPr/>
        </p:nvSpPr>
        <p:spPr>
          <a:xfrm>
            <a:off x="6638635" y="2062789"/>
            <a:ext cx="5553365" cy="3780000"/>
          </a:xfrm>
          <a:prstGeom prst="rect">
            <a:avLst/>
          </a:prstGeom>
          <a:solidFill>
            <a:srgbClr val="F5F6F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b="1"/>
            </a:pPr>
          </a:p>
        </p:txBody>
      </p:sp>
      <p:sp>
        <p:nvSpPr>
          <p:cNvPr id="248" name="Body Level One…"/>
          <p:cNvSpPr txBox="1"/>
          <p:nvPr>
            <p:ph type="body" sz="quarter" idx="1" hasCustomPrompt="1"/>
          </p:nvPr>
        </p:nvSpPr>
        <p:spPr>
          <a:xfrm>
            <a:off x="982568" y="788619"/>
            <a:ext cx="9726296" cy="823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b="1" sz="3200">
                <a:solidFill>
                  <a:srgbClr val="000000"/>
                </a:solidFill>
              </a:defRPr>
            </a:lvl1pPr>
            <a:lvl2pPr marL="762000" indent="-304800">
              <a:buFontTx/>
              <a:defRPr b="1" sz="3200">
                <a:solidFill>
                  <a:srgbClr val="000000"/>
                </a:solidFill>
              </a:defRPr>
            </a:lvl2pPr>
            <a:lvl3pPr marL="1280158" indent="-365758">
              <a:buFontTx/>
              <a:defRPr b="1" sz="3200">
                <a:solidFill>
                  <a:srgbClr val="000000"/>
                </a:solidFill>
              </a:defRPr>
            </a:lvl3pPr>
            <a:lvl4pPr marL="1778000" indent="-406400">
              <a:buFontTx/>
              <a:defRPr b="1" sz="3200">
                <a:solidFill>
                  <a:srgbClr val="000000"/>
                </a:solidFill>
              </a:defRPr>
            </a:lvl4pPr>
            <a:lvl5pPr marL="2235200" indent="-406400">
              <a:buFontTx/>
              <a:defRPr b="1" sz="3200">
                <a:solidFill>
                  <a:srgbClr val="000000"/>
                </a:solidFill>
              </a:defRPr>
            </a:lvl5pPr>
          </a:lstStyle>
          <a:p>
            <a:pPr/>
            <a:r>
              <a:t>Варианты графиков и диаграмм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9" name="Прямая соединительная линия 18"/>
          <p:cNvSpPr/>
          <p:nvPr/>
        </p:nvSpPr>
        <p:spPr>
          <a:xfrm>
            <a:off x="982568" y="324739"/>
            <a:ext cx="1080001" cy="1"/>
          </a:xfrm>
          <a:prstGeom prst="line">
            <a:avLst/>
          </a:prstGeom>
          <a:ln w="76200">
            <a:solidFill>
              <a:srgbClr val="FB2A38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50" name="Рисунок 720" descr="Рисунок 720"/>
          <p:cNvPicPr>
            <a:picLocks noChangeAspect="1"/>
          </p:cNvPicPr>
          <p:nvPr/>
        </p:nvPicPr>
        <p:blipFill>
          <a:blip r:embed="rId2">
            <a:extLst/>
          </a:blip>
          <a:srcRect l="54788" t="2981" r="38528" b="65080"/>
          <a:stretch>
            <a:fillRect/>
          </a:stretch>
        </p:blipFill>
        <p:spPr>
          <a:xfrm>
            <a:off x="11570206" y="3913911"/>
            <a:ext cx="621795" cy="2944089"/>
          </a:xfrm>
          <a:prstGeom prst="rect">
            <a:avLst/>
          </a:prstGeom>
          <a:ln w="12700">
            <a:miter lim="400000"/>
          </a:ln>
        </p:spPr>
      </p:pic>
      <p:sp>
        <p:nvSpPr>
          <p:cNvPr id="251" name="Slide Number"/>
          <p:cNvSpPr txBox="1"/>
          <p:nvPr>
            <p:ph type="sldNum" sz="quarter" idx="2"/>
          </p:nvPr>
        </p:nvSpPr>
        <p:spPr>
          <a:xfrm>
            <a:off x="215857" y="5855666"/>
            <a:ext cx="732639" cy="8280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_Слайд №2.2 Разворот слева">
    <p:bg>
      <p:bgPr>
        <a:solidFill>
          <a:schemeClr val="accent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Body Level One…"/>
          <p:cNvSpPr txBox="1"/>
          <p:nvPr>
            <p:ph type="body" idx="1" hasCustomPrompt="1"/>
          </p:nvPr>
        </p:nvSpPr>
        <p:spPr>
          <a:xfrm>
            <a:off x="982568" y="1978549"/>
            <a:ext cx="9726297" cy="374478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2000">
                <a:latin typeface="Proxima Nova Light"/>
                <a:ea typeface="Proxima Nova Light"/>
                <a:cs typeface="Proxima Nova Light"/>
                <a:sym typeface="Proxima Nova Light"/>
              </a:defRPr>
            </a:lvl1pPr>
            <a:lvl2pPr marL="647700" indent="-190500">
              <a:buFontTx/>
              <a:defRPr sz="2000">
                <a:latin typeface="Proxima Nova Light"/>
                <a:ea typeface="Proxima Nova Light"/>
                <a:cs typeface="Proxima Nova Light"/>
                <a:sym typeface="Proxima Nova Light"/>
              </a:defRPr>
            </a:lvl2pPr>
            <a:lvl3pPr marL="1142999" indent="-228599">
              <a:buFontTx/>
              <a:defRPr sz="2000">
                <a:latin typeface="Proxima Nova Light"/>
                <a:ea typeface="Proxima Nova Light"/>
                <a:cs typeface="Proxima Nova Light"/>
                <a:sym typeface="Proxima Nova Light"/>
              </a:defRPr>
            </a:lvl3pPr>
            <a:lvl4pPr marL="1625600" indent="-254000">
              <a:buFontTx/>
              <a:defRPr sz="2000">
                <a:latin typeface="Proxima Nova Light"/>
                <a:ea typeface="Proxima Nova Light"/>
                <a:cs typeface="Proxima Nova Light"/>
                <a:sym typeface="Proxima Nova Light"/>
              </a:defRPr>
            </a:lvl4pPr>
            <a:lvl5pPr marL="2082800" indent="-254000">
              <a:buFontTx/>
              <a:defRPr sz="2000">
                <a:latin typeface="Proxima Nova Light"/>
                <a:ea typeface="Proxima Nova Light"/>
                <a:cs typeface="Proxima Nova Light"/>
                <a:sym typeface="Proxima Nova Light"/>
              </a:defRPr>
            </a:lvl5pPr>
          </a:lstStyle>
          <a:p>
            <a:pPr/>
            <a:r>
              <a:t>Текст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9" name="Текст 23"/>
          <p:cNvSpPr/>
          <p:nvPr>
            <p:ph type="body" sz="quarter" idx="21" hasCustomPrompt="1"/>
          </p:nvPr>
        </p:nvSpPr>
        <p:spPr>
          <a:xfrm>
            <a:off x="982569" y="788619"/>
            <a:ext cx="9726295" cy="823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Заголовок</a:t>
            </a:r>
          </a:p>
        </p:txBody>
      </p:sp>
      <p:sp>
        <p:nvSpPr>
          <p:cNvPr id="260" name="Прямая соединительная линия 18"/>
          <p:cNvSpPr/>
          <p:nvPr/>
        </p:nvSpPr>
        <p:spPr>
          <a:xfrm>
            <a:off x="982568" y="324739"/>
            <a:ext cx="1080001" cy="1"/>
          </a:xfrm>
          <a:prstGeom prst="line">
            <a:avLst/>
          </a:prstGeom>
          <a:ln w="76200">
            <a:solidFill>
              <a:srgbClr val="FB2A38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61" name="Рисунок 720" descr="Рисунок 720"/>
          <p:cNvPicPr>
            <a:picLocks noChangeAspect="1"/>
          </p:cNvPicPr>
          <p:nvPr/>
        </p:nvPicPr>
        <p:blipFill>
          <a:blip r:embed="rId2">
            <a:extLst/>
          </a:blip>
          <a:srcRect l="54788" t="2981" r="38528" b="65080"/>
          <a:stretch>
            <a:fillRect/>
          </a:stretch>
        </p:blipFill>
        <p:spPr>
          <a:xfrm>
            <a:off x="-181462" y="1612531"/>
            <a:ext cx="621796" cy="2944090"/>
          </a:xfrm>
          <a:prstGeom prst="rect">
            <a:avLst/>
          </a:prstGeom>
          <a:ln w="12700">
            <a:miter lim="400000"/>
          </a:ln>
        </p:spPr>
      </p:pic>
      <p:sp>
        <p:nvSpPr>
          <p:cNvPr id="262" name="Slide Number"/>
          <p:cNvSpPr txBox="1"/>
          <p:nvPr>
            <p:ph type="sldNum" sz="quarter" idx="2"/>
          </p:nvPr>
        </p:nvSpPr>
        <p:spPr>
          <a:xfrm>
            <a:off x="215857" y="5855666"/>
            <a:ext cx="732639" cy="8280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_Слайд №2.2 Разворот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Body Level One…"/>
          <p:cNvSpPr txBox="1"/>
          <p:nvPr>
            <p:ph type="body" sz="quarter" idx="1" hasCustomPrompt="1"/>
          </p:nvPr>
        </p:nvSpPr>
        <p:spPr>
          <a:xfrm>
            <a:off x="994676" y="3062982"/>
            <a:ext cx="4274129" cy="108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b="1" sz="3200">
                <a:solidFill>
                  <a:srgbClr val="000000"/>
                </a:solidFill>
              </a:defRPr>
            </a:lvl1pPr>
            <a:lvl2pPr marL="762000" indent="-304800">
              <a:buFontTx/>
              <a:defRPr b="1" sz="3200">
                <a:solidFill>
                  <a:srgbClr val="000000"/>
                </a:solidFill>
              </a:defRPr>
            </a:lvl2pPr>
            <a:lvl3pPr marL="1280158" indent="-365758">
              <a:buFontTx/>
              <a:defRPr b="1" sz="3200">
                <a:solidFill>
                  <a:srgbClr val="000000"/>
                </a:solidFill>
              </a:defRPr>
            </a:lvl3pPr>
            <a:lvl4pPr marL="1778000" indent="-406400">
              <a:buFontTx/>
              <a:defRPr b="1" sz="3200">
                <a:solidFill>
                  <a:srgbClr val="000000"/>
                </a:solidFill>
              </a:defRPr>
            </a:lvl4pPr>
            <a:lvl5pPr marL="2235200" indent="-406400">
              <a:buFontTx/>
              <a:defRPr b="1" sz="3200">
                <a:solidFill>
                  <a:srgbClr val="000000"/>
                </a:solidFill>
              </a:defRPr>
            </a:lvl5pPr>
          </a:lstStyle>
          <a:p>
            <a:pPr/>
            <a:r>
              <a:t>Напоминание оставить отзыв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70" name="Прямая соединительная линия 18"/>
          <p:cNvSpPr/>
          <p:nvPr/>
        </p:nvSpPr>
        <p:spPr>
          <a:xfrm>
            <a:off x="994676" y="2599103"/>
            <a:ext cx="1080001" cy="1"/>
          </a:xfrm>
          <a:prstGeom prst="line">
            <a:avLst/>
          </a:prstGeom>
          <a:ln w="76200">
            <a:solidFill>
              <a:srgbClr val="FB2A38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71" name="Рисунок 720" descr="Рисунок 720"/>
          <p:cNvPicPr>
            <a:picLocks noChangeAspect="1"/>
          </p:cNvPicPr>
          <p:nvPr/>
        </p:nvPicPr>
        <p:blipFill>
          <a:blip r:embed="rId2">
            <a:extLst/>
          </a:blip>
          <a:srcRect l="45143" t="5844" r="38530" b="77677"/>
          <a:stretch>
            <a:fillRect/>
          </a:stretch>
        </p:blipFill>
        <p:spPr>
          <a:xfrm rot="5400000">
            <a:off x="10672895" y="5338895"/>
            <a:ext cx="1519105" cy="1519105"/>
          </a:xfrm>
          <a:prstGeom prst="rect">
            <a:avLst/>
          </a:prstGeom>
          <a:ln w="12700">
            <a:miter lim="400000"/>
          </a:ln>
        </p:spPr>
      </p:pic>
      <p:sp>
        <p:nvSpPr>
          <p:cNvPr id="272" name="Slide Number"/>
          <p:cNvSpPr txBox="1"/>
          <p:nvPr>
            <p:ph type="sldNum" sz="quarter" idx="2"/>
          </p:nvPr>
        </p:nvSpPr>
        <p:spPr>
          <a:xfrm>
            <a:off x="215857" y="5855666"/>
            <a:ext cx="732639" cy="8280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73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5857" y="1126408"/>
            <a:ext cx="6837008" cy="59394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Титульный ли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_Слайд №1.1 Стандартный">
    <p:bg>
      <p:bgPr>
        <a:solidFill>
          <a:schemeClr val="accent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Прямоугольник 3"/>
          <p:cNvSpPr/>
          <p:nvPr/>
        </p:nvSpPr>
        <p:spPr>
          <a:xfrm>
            <a:off x="6428933" y="0"/>
            <a:ext cx="5763068" cy="685632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b="1"/>
            </a:pPr>
          </a:p>
        </p:txBody>
      </p:sp>
      <p:sp>
        <p:nvSpPr>
          <p:cNvPr id="288" name="Прямая соединительная линия 18"/>
          <p:cNvSpPr/>
          <p:nvPr/>
        </p:nvSpPr>
        <p:spPr>
          <a:xfrm>
            <a:off x="982568" y="2687596"/>
            <a:ext cx="1080001" cy="1"/>
          </a:xfrm>
          <a:prstGeom prst="line">
            <a:avLst/>
          </a:prstGeom>
          <a:ln w="76200">
            <a:solidFill>
              <a:srgbClr val="FB2A38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89" name="Body Level One…"/>
          <p:cNvSpPr txBox="1"/>
          <p:nvPr>
            <p:ph type="body" sz="quarter" idx="1" hasCustomPrompt="1"/>
          </p:nvPr>
        </p:nvSpPr>
        <p:spPr>
          <a:xfrm>
            <a:off x="982568" y="3151476"/>
            <a:ext cx="4150542" cy="1441307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b="1" sz="3200">
                <a:solidFill>
                  <a:srgbClr val="000000"/>
                </a:solidFill>
              </a:defRPr>
            </a:lvl1pPr>
            <a:lvl2pPr marL="762000" indent="-304800">
              <a:buFontTx/>
              <a:defRPr b="1" sz="3200">
                <a:solidFill>
                  <a:srgbClr val="000000"/>
                </a:solidFill>
              </a:defRPr>
            </a:lvl2pPr>
            <a:lvl3pPr marL="1280158" indent="-365758">
              <a:buFontTx/>
              <a:defRPr b="1" sz="3200">
                <a:solidFill>
                  <a:srgbClr val="000000"/>
                </a:solidFill>
              </a:defRPr>
            </a:lvl3pPr>
            <a:lvl4pPr marL="1778000" indent="-406400">
              <a:buFontTx/>
              <a:defRPr b="1" sz="3200">
                <a:solidFill>
                  <a:srgbClr val="000000"/>
                </a:solidFill>
              </a:defRPr>
            </a:lvl4pPr>
            <a:lvl5pPr marL="2235200" indent="-406400">
              <a:buFontTx/>
              <a:defRPr b="1" sz="3200">
                <a:solidFill>
                  <a:srgbClr val="000000"/>
                </a:solidFill>
              </a:defRPr>
            </a:lvl5pPr>
          </a:lstStyle>
          <a:p>
            <a:pPr/>
            <a:r>
              <a:t>Название домашнего задания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pic>
        <p:nvPicPr>
          <p:cNvPr id="290" name="Рисунок 720" descr="Рисунок 720"/>
          <p:cNvPicPr>
            <a:picLocks noChangeAspect="1"/>
          </p:cNvPicPr>
          <p:nvPr/>
        </p:nvPicPr>
        <p:blipFill>
          <a:blip r:embed="rId2">
            <a:extLst/>
          </a:blip>
          <a:srcRect l="54786" t="15578" r="34191" b="73299"/>
          <a:stretch>
            <a:fillRect/>
          </a:stretch>
        </p:blipFill>
        <p:spPr>
          <a:xfrm rot="5400000">
            <a:off x="0" y="0"/>
            <a:ext cx="872837" cy="872836"/>
          </a:xfrm>
          <a:prstGeom prst="rect">
            <a:avLst/>
          </a:prstGeom>
          <a:ln w="12700">
            <a:miter lim="400000"/>
          </a:ln>
        </p:spPr>
      </p:pic>
      <p:sp>
        <p:nvSpPr>
          <p:cNvPr id="291" name="Текст 23"/>
          <p:cNvSpPr/>
          <p:nvPr>
            <p:ph type="body" sz="quarter" idx="21" hasCustomPrompt="1"/>
          </p:nvPr>
        </p:nvSpPr>
        <p:spPr>
          <a:xfrm>
            <a:off x="7052578" y="1967596"/>
            <a:ext cx="1721567" cy="72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1800">
                <a:solidFill>
                  <a:schemeClr val="accent5"/>
                </a:solidFill>
              </a:defRPr>
            </a:lvl1pPr>
          </a:lstStyle>
          <a:p>
            <a:pPr/>
            <a:r>
              <a:t>Баллов  за задание</a:t>
            </a:r>
          </a:p>
        </p:txBody>
      </p:sp>
      <p:sp>
        <p:nvSpPr>
          <p:cNvPr id="292" name="Текст 23"/>
          <p:cNvSpPr/>
          <p:nvPr>
            <p:ph type="body" sz="quarter" idx="22" hasCustomPrompt="1"/>
          </p:nvPr>
        </p:nvSpPr>
        <p:spPr>
          <a:xfrm>
            <a:off x="7086072" y="2944593"/>
            <a:ext cx="4439940" cy="54283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b="1" sz="2000">
                <a:solidFill>
                  <a:schemeClr val="accent5"/>
                </a:solidFill>
              </a:defRPr>
            </a:lvl1pPr>
          </a:lstStyle>
          <a:p>
            <a:pPr/>
            <a:r>
              <a:t>Полезная литература в помощь</a:t>
            </a:r>
          </a:p>
        </p:txBody>
      </p:sp>
      <p:sp>
        <p:nvSpPr>
          <p:cNvPr id="293" name="Текст 23"/>
          <p:cNvSpPr/>
          <p:nvPr>
            <p:ph type="body" sz="quarter" idx="23" hasCustomPrompt="1"/>
          </p:nvPr>
        </p:nvSpPr>
        <p:spPr>
          <a:xfrm>
            <a:off x="9059449" y="1967596"/>
            <a:ext cx="2466564" cy="720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1800">
                <a:solidFill>
                  <a:schemeClr val="accent5"/>
                </a:solidFill>
              </a:defRPr>
            </a:lvl1pPr>
          </a:lstStyle>
          <a:p>
            <a:pPr/>
            <a:r>
              <a:t>Срок сдачи</a:t>
            </a:r>
          </a:p>
        </p:txBody>
      </p:sp>
      <p:sp>
        <p:nvSpPr>
          <p:cNvPr id="294" name="Текст 23"/>
          <p:cNvSpPr/>
          <p:nvPr>
            <p:ph type="body" sz="quarter" idx="24" hasCustomPrompt="1"/>
          </p:nvPr>
        </p:nvSpPr>
        <p:spPr>
          <a:xfrm>
            <a:off x="7052578" y="3704252"/>
            <a:ext cx="4602520" cy="1900155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285750" indent="-285750">
              <a:buFontTx/>
              <a:buChar char="▪"/>
              <a:defRPr sz="1800">
                <a:solidFill>
                  <a:schemeClr val="accent5"/>
                </a:solidFill>
              </a:defRPr>
            </a:lvl1pPr>
          </a:lstStyle>
          <a:p>
            <a:pPr/>
            <a:r>
              <a:t>Список литературы</a:t>
            </a:r>
          </a:p>
        </p:txBody>
      </p:sp>
      <p:sp>
        <p:nvSpPr>
          <p:cNvPr id="295" name="Прямоугольник: усеченные верхние углы 1"/>
          <p:cNvSpPr/>
          <p:nvPr/>
        </p:nvSpPr>
        <p:spPr>
          <a:xfrm>
            <a:off x="982568" y="4884406"/>
            <a:ext cx="4150539" cy="46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59" y="0"/>
                </a:moveTo>
                <a:lnTo>
                  <a:pt x="21141" y="0"/>
                </a:lnTo>
                <a:lnTo>
                  <a:pt x="21600" y="4071"/>
                </a:lnTo>
                <a:lnTo>
                  <a:pt x="21600" y="17292"/>
                </a:lnTo>
                <a:lnTo>
                  <a:pt x="21114" y="21600"/>
                </a:lnTo>
                <a:lnTo>
                  <a:pt x="486" y="21600"/>
                </a:lnTo>
                <a:lnTo>
                  <a:pt x="0" y="17292"/>
                </a:lnTo>
                <a:lnTo>
                  <a:pt x="0" y="4071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b="1"/>
            </a:pPr>
          </a:p>
        </p:txBody>
      </p:sp>
      <p:sp>
        <p:nvSpPr>
          <p:cNvPr id="296" name="Текст 23"/>
          <p:cNvSpPr/>
          <p:nvPr>
            <p:ph type="body" sz="quarter" idx="25" hasCustomPrompt="1"/>
          </p:nvPr>
        </p:nvSpPr>
        <p:spPr>
          <a:xfrm>
            <a:off x="982568" y="4902406"/>
            <a:ext cx="4150542" cy="4320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marL="0" indent="0" algn="ctr">
              <a:buSzTx/>
              <a:buFontTx/>
              <a:buNone/>
              <a:defRPr sz="1800">
                <a:solidFill>
                  <a:schemeClr val="accent5"/>
                </a:solidFill>
              </a:defRPr>
            </a:lvl1pPr>
          </a:lstStyle>
          <a:p>
            <a:pPr/>
            <a:r>
              <a:t>Номер домашнего задания</a:t>
            </a:r>
          </a:p>
        </p:txBody>
      </p:sp>
      <p:sp>
        <p:nvSpPr>
          <p:cNvPr id="297" name="Slide Number"/>
          <p:cNvSpPr txBox="1"/>
          <p:nvPr>
            <p:ph type="sldNum" sz="quarter" idx="2"/>
          </p:nvPr>
        </p:nvSpPr>
        <p:spPr>
          <a:xfrm>
            <a:off x="215857" y="5855666"/>
            <a:ext cx="732639" cy="8280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Пустой слайд">
    <p:bg>
      <p:bgPr>
        <a:solidFill>
          <a:schemeClr val="accent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6_Титульный ли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Рисунок 720" descr="Рисунок 720"/>
          <p:cNvPicPr>
            <a:picLocks noChangeAspect="1"/>
          </p:cNvPicPr>
          <p:nvPr/>
        </p:nvPicPr>
        <p:blipFill>
          <a:blip r:embed="rId2">
            <a:extLst/>
          </a:blip>
          <a:srcRect l="54788" t="2981" r="38528" b="65080"/>
          <a:stretch>
            <a:fillRect/>
          </a:stretch>
        </p:blipFill>
        <p:spPr>
          <a:xfrm rot="10800000">
            <a:off x="-1" y="2492717"/>
            <a:ext cx="921953" cy="4365283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Body Level One…"/>
          <p:cNvSpPr txBox="1"/>
          <p:nvPr>
            <p:ph type="body" sz="quarter" idx="1" hasCustomPrompt="1"/>
          </p:nvPr>
        </p:nvSpPr>
        <p:spPr>
          <a:xfrm>
            <a:off x="1651825" y="5243564"/>
            <a:ext cx="5799601" cy="33207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1800">
                <a:solidFill>
                  <a:srgbClr val="000000"/>
                </a:solidFill>
              </a:defRPr>
            </a:lvl1pPr>
            <a:lvl2pPr>
              <a:buFontTx/>
              <a:defRPr sz="1800">
                <a:solidFill>
                  <a:srgbClr val="000000"/>
                </a:solidFill>
              </a:defRPr>
            </a:lvl2pPr>
            <a:lvl3pPr>
              <a:buFontTx/>
              <a:defRPr sz="1800">
                <a:solidFill>
                  <a:srgbClr val="000000"/>
                </a:solidFill>
              </a:defRPr>
            </a:lvl3pPr>
            <a:lvl4pPr>
              <a:buFontTx/>
              <a:defRPr sz="1800">
                <a:solidFill>
                  <a:srgbClr val="000000"/>
                </a:solidFill>
              </a:defRPr>
            </a:lvl4pPr>
            <a:lvl5pPr>
              <a:buFontTx/>
              <a:defRPr sz="1800">
                <a:solidFill>
                  <a:srgbClr val="000000"/>
                </a:solidFill>
              </a:defRPr>
            </a:lvl5pPr>
          </a:lstStyle>
          <a:p>
            <a:pPr/>
            <a:r>
              <a:t>Имя Фамилия преподавателя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Текст 19"/>
          <p:cNvSpPr/>
          <p:nvPr>
            <p:ph type="body" sz="quarter" idx="21" hasCustomPrompt="1"/>
          </p:nvPr>
        </p:nvSpPr>
        <p:spPr>
          <a:xfrm>
            <a:off x="1651825" y="3366229"/>
            <a:ext cx="5800676" cy="163160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lnSpc>
                <a:spcPct val="100000"/>
              </a:lnSpc>
              <a:buSzTx/>
              <a:buFontTx/>
              <a:buNone/>
              <a:defRPr b="1" sz="4400">
                <a:solidFill>
                  <a:srgbClr val="000000"/>
                </a:solidFill>
              </a:defRPr>
            </a:lvl1pPr>
          </a:lstStyle>
          <a:p>
            <a:pPr/>
            <a:r>
              <a:t>Название дисциплины</a:t>
            </a:r>
          </a:p>
        </p:txBody>
      </p:sp>
      <p:grpSp>
        <p:nvGrpSpPr>
          <p:cNvPr id="76" name="Группа 45"/>
          <p:cNvGrpSpPr/>
          <p:nvPr/>
        </p:nvGrpSpPr>
        <p:grpSpPr>
          <a:xfrm>
            <a:off x="4755973" y="7807510"/>
            <a:ext cx="1802677" cy="947872"/>
            <a:chOff x="0" y="0"/>
            <a:chExt cx="1802676" cy="947870"/>
          </a:xfrm>
        </p:grpSpPr>
        <p:grpSp>
          <p:nvGrpSpPr>
            <p:cNvPr id="68" name="Группа 28"/>
            <p:cNvGrpSpPr/>
            <p:nvPr/>
          </p:nvGrpSpPr>
          <p:grpSpPr>
            <a:xfrm>
              <a:off x="888276" y="-1"/>
              <a:ext cx="914401" cy="934914"/>
              <a:chOff x="0" y="0"/>
              <a:chExt cx="914400" cy="934912"/>
            </a:xfrm>
          </p:grpSpPr>
          <p:sp>
            <p:nvSpPr>
              <p:cNvPr id="62" name="Прямая соединительная линия 8"/>
              <p:cNvSpPr/>
              <p:nvPr/>
            </p:nvSpPr>
            <p:spPr>
              <a:xfrm flipH="1" flipV="1">
                <a:off x="744722" y="-1"/>
                <a:ext cx="169679" cy="16967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63" name="Прямая соединительная линия 15"/>
              <p:cNvSpPr/>
              <p:nvPr/>
            </p:nvSpPr>
            <p:spPr>
              <a:xfrm flipH="1" flipV="1">
                <a:off x="457199" y="0"/>
                <a:ext cx="457202" cy="47015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64" name="Прямая соединительная линия 16"/>
              <p:cNvSpPr/>
              <p:nvPr/>
            </p:nvSpPr>
            <p:spPr>
              <a:xfrm flipH="1" flipV="1">
                <a:off x="156719" y="12958"/>
                <a:ext cx="757682" cy="757682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65" name="Прямая соединительная линия 18"/>
              <p:cNvSpPr/>
              <p:nvPr/>
            </p:nvSpPr>
            <p:spPr>
              <a:xfrm flipH="1" flipV="1">
                <a:off x="0" y="156719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66" name="Прямая соединительная линия 20"/>
              <p:cNvSpPr/>
              <p:nvPr/>
            </p:nvSpPr>
            <p:spPr>
              <a:xfrm flipH="1" flipV="1">
                <a:off x="0" y="457201"/>
                <a:ext cx="457201" cy="457200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67" name="Прямая соединительная линия 23"/>
              <p:cNvSpPr/>
              <p:nvPr/>
            </p:nvSpPr>
            <p:spPr>
              <a:xfrm flipH="1" flipV="1">
                <a:off x="0" y="757680"/>
                <a:ext cx="177233" cy="177233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</p:grpSp>
        <p:grpSp>
          <p:nvGrpSpPr>
            <p:cNvPr id="75" name="Группа 31"/>
            <p:cNvGrpSpPr/>
            <p:nvPr/>
          </p:nvGrpSpPr>
          <p:grpSpPr>
            <a:xfrm>
              <a:off x="-1" y="12957"/>
              <a:ext cx="914402" cy="934914"/>
              <a:chOff x="0" y="0"/>
              <a:chExt cx="914400" cy="934912"/>
            </a:xfrm>
          </p:grpSpPr>
          <p:sp>
            <p:nvSpPr>
              <p:cNvPr id="69" name="Прямая соединительная линия 32"/>
              <p:cNvSpPr/>
              <p:nvPr/>
            </p:nvSpPr>
            <p:spPr>
              <a:xfrm flipH="1" flipV="1">
                <a:off x="744722" y="-1"/>
                <a:ext cx="169679" cy="16967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70" name="Прямая соединительная линия 33"/>
              <p:cNvSpPr/>
              <p:nvPr/>
            </p:nvSpPr>
            <p:spPr>
              <a:xfrm flipH="1" flipV="1">
                <a:off x="457199" y="0"/>
                <a:ext cx="457202" cy="47015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71" name="Прямая соединительная линия 34"/>
              <p:cNvSpPr/>
              <p:nvPr/>
            </p:nvSpPr>
            <p:spPr>
              <a:xfrm flipH="1" flipV="1">
                <a:off x="156719" y="12958"/>
                <a:ext cx="757682" cy="757682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72" name="Прямая соединительная линия 35"/>
              <p:cNvSpPr/>
              <p:nvPr/>
            </p:nvSpPr>
            <p:spPr>
              <a:xfrm flipH="1" flipV="1">
                <a:off x="0" y="156719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73" name="Прямая соединительная линия 36"/>
              <p:cNvSpPr/>
              <p:nvPr/>
            </p:nvSpPr>
            <p:spPr>
              <a:xfrm flipH="1" flipV="1">
                <a:off x="0" y="457201"/>
                <a:ext cx="457201" cy="457200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74" name="Прямая соединительная линия 37"/>
              <p:cNvSpPr/>
              <p:nvPr/>
            </p:nvSpPr>
            <p:spPr>
              <a:xfrm flipH="1" flipV="1">
                <a:off x="0" y="757680"/>
                <a:ext cx="177233" cy="177233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</p:grpSp>
      </p:grpSp>
      <p:pic>
        <p:nvPicPr>
          <p:cNvPr id="77" name="Рисунок 4" descr="Рисунок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02728" y="1568833"/>
            <a:ext cx="5589272" cy="685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78" name="Рисунок 5" descr="Рисунок 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51825" y="2283471"/>
            <a:ext cx="2565401" cy="571501"/>
          </a:xfrm>
          <a:prstGeom prst="rect">
            <a:avLst/>
          </a:prstGeom>
          <a:ln w="12700">
            <a:miter lim="400000"/>
          </a:ln>
        </p:spPr>
      </p:pic>
      <p:sp>
        <p:nvSpPr>
          <p:cNvPr id="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5_Титульный ли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Рисунок 720" descr="Рисунок 720"/>
          <p:cNvPicPr>
            <a:picLocks noChangeAspect="1"/>
          </p:cNvPicPr>
          <p:nvPr/>
        </p:nvPicPr>
        <p:blipFill>
          <a:blip r:embed="rId2">
            <a:extLst/>
          </a:blip>
          <a:srcRect l="54788" t="2981" r="38528" b="65080"/>
          <a:stretch>
            <a:fillRect/>
          </a:stretch>
        </p:blipFill>
        <p:spPr>
          <a:xfrm rot="10800000">
            <a:off x="-1" y="2492717"/>
            <a:ext cx="921953" cy="4365283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Body Level One…"/>
          <p:cNvSpPr txBox="1"/>
          <p:nvPr>
            <p:ph type="body" sz="quarter" idx="1" hasCustomPrompt="1"/>
          </p:nvPr>
        </p:nvSpPr>
        <p:spPr>
          <a:xfrm>
            <a:off x="1651825" y="5243564"/>
            <a:ext cx="5799601" cy="33207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1800">
                <a:solidFill>
                  <a:srgbClr val="000000"/>
                </a:solidFill>
              </a:defRPr>
            </a:lvl1pPr>
            <a:lvl2pPr>
              <a:buFontTx/>
              <a:defRPr sz="1800">
                <a:solidFill>
                  <a:srgbClr val="000000"/>
                </a:solidFill>
              </a:defRPr>
            </a:lvl2pPr>
            <a:lvl3pPr>
              <a:buFontTx/>
              <a:defRPr sz="1800">
                <a:solidFill>
                  <a:srgbClr val="000000"/>
                </a:solidFill>
              </a:defRPr>
            </a:lvl3pPr>
            <a:lvl4pPr>
              <a:buFontTx/>
              <a:defRPr sz="1800">
                <a:solidFill>
                  <a:srgbClr val="000000"/>
                </a:solidFill>
              </a:defRPr>
            </a:lvl4pPr>
            <a:lvl5pPr>
              <a:buFontTx/>
              <a:defRPr sz="1800">
                <a:solidFill>
                  <a:srgbClr val="000000"/>
                </a:solidFill>
              </a:defRPr>
            </a:lvl5pPr>
          </a:lstStyle>
          <a:p>
            <a:pPr/>
            <a:r>
              <a:t>Имя Фамилия преподавателя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8" name="Текст 19"/>
          <p:cNvSpPr/>
          <p:nvPr>
            <p:ph type="body" sz="quarter" idx="21" hasCustomPrompt="1"/>
          </p:nvPr>
        </p:nvSpPr>
        <p:spPr>
          <a:xfrm>
            <a:off x="1651825" y="3366229"/>
            <a:ext cx="5800676" cy="163160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lnSpc>
                <a:spcPct val="100000"/>
              </a:lnSpc>
              <a:buSzTx/>
              <a:buFontTx/>
              <a:buNone/>
              <a:defRPr b="1" sz="4400">
                <a:solidFill>
                  <a:srgbClr val="000000"/>
                </a:solidFill>
              </a:defRPr>
            </a:lvl1pPr>
          </a:lstStyle>
          <a:p>
            <a:pPr/>
            <a:r>
              <a:t>Название дисциплины</a:t>
            </a:r>
          </a:p>
        </p:txBody>
      </p:sp>
      <p:pic>
        <p:nvPicPr>
          <p:cNvPr id="89" name="Рисунок 5" descr="Рисунок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51825" y="2497248"/>
            <a:ext cx="2565333" cy="30129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04" name="Группа 45"/>
          <p:cNvGrpSpPr/>
          <p:nvPr/>
        </p:nvGrpSpPr>
        <p:grpSpPr>
          <a:xfrm>
            <a:off x="4755973" y="7807510"/>
            <a:ext cx="1802677" cy="947872"/>
            <a:chOff x="0" y="0"/>
            <a:chExt cx="1802676" cy="947870"/>
          </a:xfrm>
        </p:grpSpPr>
        <p:grpSp>
          <p:nvGrpSpPr>
            <p:cNvPr id="96" name="Группа 28"/>
            <p:cNvGrpSpPr/>
            <p:nvPr/>
          </p:nvGrpSpPr>
          <p:grpSpPr>
            <a:xfrm>
              <a:off x="888276" y="-1"/>
              <a:ext cx="914401" cy="934914"/>
              <a:chOff x="0" y="0"/>
              <a:chExt cx="914400" cy="934912"/>
            </a:xfrm>
          </p:grpSpPr>
          <p:sp>
            <p:nvSpPr>
              <p:cNvPr id="90" name="Прямая соединительная линия 8"/>
              <p:cNvSpPr/>
              <p:nvPr/>
            </p:nvSpPr>
            <p:spPr>
              <a:xfrm flipH="1" flipV="1">
                <a:off x="744722" y="-1"/>
                <a:ext cx="169679" cy="16967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91" name="Прямая соединительная линия 15"/>
              <p:cNvSpPr/>
              <p:nvPr/>
            </p:nvSpPr>
            <p:spPr>
              <a:xfrm flipH="1" flipV="1">
                <a:off x="457199" y="0"/>
                <a:ext cx="457202" cy="47015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92" name="Прямая соединительная линия 16"/>
              <p:cNvSpPr/>
              <p:nvPr/>
            </p:nvSpPr>
            <p:spPr>
              <a:xfrm flipH="1" flipV="1">
                <a:off x="156719" y="12958"/>
                <a:ext cx="757682" cy="757682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93" name="Прямая соединительная линия 18"/>
              <p:cNvSpPr/>
              <p:nvPr/>
            </p:nvSpPr>
            <p:spPr>
              <a:xfrm flipH="1" flipV="1">
                <a:off x="0" y="156719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94" name="Прямая соединительная линия 20"/>
              <p:cNvSpPr/>
              <p:nvPr/>
            </p:nvSpPr>
            <p:spPr>
              <a:xfrm flipH="1" flipV="1">
                <a:off x="0" y="457201"/>
                <a:ext cx="457201" cy="457200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95" name="Прямая соединительная линия 23"/>
              <p:cNvSpPr/>
              <p:nvPr/>
            </p:nvSpPr>
            <p:spPr>
              <a:xfrm flipH="1" flipV="1">
                <a:off x="0" y="757680"/>
                <a:ext cx="177233" cy="177233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</p:grpSp>
        <p:grpSp>
          <p:nvGrpSpPr>
            <p:cNvPr id="103" name="Группа 31"/>
            <p:cNvGrpSpPr/>
            <p:nvPr/>
          </p:nvGrpSpPr>
          <p:grpSpPr>
            <a:xfrm>
              <a:off x="-1" y="12957"/>
              <a:ext cx="914402" cy="934914"/>
              <a:chOff x="0" y="0"/>
              <a:chExt cx="914400" cy="934912"/>
            </a:xfrm>
          </p:grpSpPr>
          <p:sp>
            <p:nvSpPr>
              <p:cNvPr id="97" name="Прямая соединительная линия 32"/>
              <p:cNvSpPr/>
              <p:nvPr/>
            </p:nvSpPr>
            <p:spPr>
              <a:xfrm flipH="1" flipV="1">
                <a:off x="744722" y="-1"/>
                <a:ext cx="169679" cy="16967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98" name="Прямая соединительная линия 33"/>
              <p:cNvSpPr/>
              <p:nvPr/>
            </p:nvSpPr>
            <p:spPr>
              <a:xfrm flipH="1" flipV="1">
                <a:off x="457199" y="0"/>
                <a:ext cx="457202" cy="47015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99" name="Прямая соединительная линия 34"/>
              <p:cNvSpPr/>
              <p:nvPr/>
            </p:nvSpPr>
            <p:spPr>
              <a:xfrm flipH="1" flipV="1">
                <a:off x="156719" y="12958"/>
                <a:ext cx="757682" cy="757682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00" name="Прямая соединительная линия 35"/>
              <p:cNvSpPr/>
              <p:nvPr/>
            </p:nvSpPr>
            <p:spPr>
              <a:xfrm flipH="1" flipV="1">
                <a:off x="0" y="156719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01" name="Прямая соединительная линия 36"/>
              <p:cNvSpPr/>
              <p:nvPr/>
            </p:nvSpPr>
            <p:spPr>
              <a:xfrm flipH="1" flipV="1">
                <a:off x="0" y="457201"/>
                <a:ext cx="457201" cy="457200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02" name="Прямая соединительная линия 37"/>
              <p:cNvSpPr/>
              <p:nvPr/>
            </p:nvSpPr>
            <p:spPr>
              <a:xfrm flipH="1" flipV="1">
                <a:off x="0" y="757680"/>
                <a:ext cx="177233" cy="177233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</p:grpSp>
      </p:grpSp>
      <p:pic>
        <p:nvPicPr>
          <p:cNvPr id="105" name="Рисунок 4" descr="Рисунок 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602728" y="1568833"/>
            <a:ext cx="5589272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106" name="Текст 21"/>
          <p:cNvSpPr/>
          <p:nvPr>
            <p:ph type="body" sz="quarter" idx="22"/>
          </p:nvPr>
        </p:nvSpPr>
        <p:spPr>
          <a:xfrm>
            <a:off x="1651825" y="5925323"/>
            <a:ext cx="5799601" cy="332073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>
              <a:buSzTx/>
              <a:buFontTx/>
              <a:buNone/>
              <a:defRPr sz="1800">
                <a:solidFill>
                  <a:srgbClr val="000000"/>
                </a:solidFill>
              </a:defRPr>
            </a:pPr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_Титульный ли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Рисунок 720" descr="Рисунок 720"/>
          <p:cNvPicPr>
            <a:picLocks noChangeAspect="1"/>
          </p:cNvPicPr>
          <p:nvPr/>
        </p:nvPicPr>
        <p:blipFill>
          <a:blip r:embed="rId2">
            <a:extLst/>
          </a:blip>
          <a:srcRect l="54788" t="2981" r="38528" b="65080"/>
          <a:stretch>
            <a:fillRect/>
          </a:stretch>
        </p:blipFill>
        <p:spPr>
          <a:xfrm rot="10800000">
            <a:off x="-1" y="2492717"/>
            <a:ext cx="921953" cy="4365283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Body Level One…"/>
          <p:cNvSpPr txBox="1"/>
          <p:nvPr>
            <p:ph type="body" sz="quarter" idx="1" hasCustomPrompt="1"/>
          </p:nvPr>
        </p:nvSpPr>
        <p:spPr>
          <a:xfrm>
            <a:off x="1651825" y="5243564"/>
            <a:ext cx="5799601" cy="33207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1800">
                <a:solidFill>
                  <a:srgbClr val="000000"/>
                </a:solidFill>
              </a:defRPr>
            </a:lvl1pPr>
            <a:lvl2pPr>
              <a:buFontTx/>
              <a:defRPr sz="1800">
                <a:solidFill>
                  <a:srgbClr val="000000"/>
                </a:solidFill>
              </a:defRPr>
            </a:lvl2pPr>
            <a:lvl3pPr>
              <a:buFontTx/>
              <a:defRPr sz="1800">
                <a:solidFill>
                  <a:srgbClr val="000000"/>
                </a:solidFill>
              </a:defRPr>
            </a:lvl3pPr>
            <a:lvl4pPr>
              <a:buFontTx/>
              <a:defRPr sz="1800">
                <a:solidFill>
                  <a:srgbClr val="000000"/>
                </a:solidFill>
              </a:defRPr>
            </a:lvl4pPr>
            <a:lvl5pPr>
              <a:buFontTx/>
              <a:defRPr sz="1800">
                <a:solidFill>
                  <a:srgbClr val="000000"/>
                </a:solidFill>
              </a:defRPr>
            </a:lvl5pPr>
          </a:lstStyle>
          <a:p>
            <a:pPr/>
            <a:r>
              <a:t>Имя Фамилия преподавателя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Текст 19"/>
          <p:cNvSpPr/>
          <p:nvPr>
            <p:ph type="body" sz="quarter" idx="21" hasCustomPrompt="1"/>
          </p:nvPr>
        </p:nvSpPr>
        <p:spPr>
          <a:xfrm>
            <a:off x="1651825" y="3366229"/>
            <a:ext cx="5800676" cy="163160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lnSpc>
                <a:spcPct val="100000"/>
              </a:lnSpc>
              <a:buSzTx/>
              <a:buFontTx/>
              <a:buNone/>
              <a:defRPr b="1" sz="4400">
                <a:solidFill>
                  <a:srgbClr val="000000"/>
                </a:solidFill>
              </a:defRPr>
            </a:lvl1pPr>
          </a:lstStyle>
          <a:p>
            <a:pPr/>
            <a:r>
              <a:t>Название дисциплины</a:t>
            </a:r>
          </a:p>
        </p:txBody>
      </p:sp>
      <p:grpSp>
        <p:nvGrpSpPr>
          <p:cNvPr id="131" name="Группа 45"/>
          <p:cNvGrpSpPr/>
          <p:nvPr/>
        </p:nvGrpSpPr>
        <p:grpSpPr>
          <a:xfrm>
            <a:off x="4755973" y="7807510"/>
            <a:ext cx="1802677" cy="947872"/>
            <a:chOff x="0" y="0"/>
            <a:chExt cx="1802676" cy="947870"/>
          </a:xfrm>
        </p:grpSpPr>
        <p:grpSp>
          <p:nvGrpSpPr>
            <p:cNvPr id="123" name="Группа 28"/>
            <p:cNvGrpSpPr/>
            <p:nvPr/>
          </p:nvGrpSpPr>
          <p:grpSpPr>
            <a:xfrm>
              <a:off x="888276" y="-1"/>
              <a:ext cx="914401" cy="934914"/>
              <a:chOff x="0" y="0"/>
              <a:chExt cx="914400" cy="934912"/>
            </a:xfrm>
          </p:grpSpPr>
          <p:sp>
            <p:nvSpPr>
              <p:cNvPr id="117" name="Прямая соединительная линия 8"/>
              <p:cNvSpPr/>
              <p:nvPr/>
            </p:nvSpPr>
            <p:spPr>
              <a:xfrm flipH="1" flipV="1">
                <a:off x="744722" y="-1"/>
                <a:ext cx="169679" cy="16967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18" name="Прямая соединительная линия 15"/>
              <p:cNvSpPr/>
              <p:nvPr/>
            </p:nvSpPr>
            <p:spPr>
              <a:xfrm flipH="1" flipV="1">
                <a:off x="457199" y="0"/>
                <a:ext cx="457202" cy="47015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19" name="Прямая соединительная линия 16"/>
              <p:cNvSpPr/>
              <p:nvPr/>
            </p:nvSpPr>
            <p:spPr>
              <a:xfrm flipH="1" flipV="1">
                <a:off x="156719" y="12958"/>
                <a:ext cx="757682" cy="757682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20" name="Прямая соединительная линия 18"/>
              <p:cNvSpPr/>
              <p:nvPr/>
            </p:nvSpPr>
            <p:spPr>
              <a:xfrm flipH="1" flipV="1">
                <a:off x="0" y="156719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21" name="Прямая соединительная линия 20"/>
              <p:cNvSpPr/>
              <p:nvPr/>
            </p:nvSpPr>
            <p:spPr>
              <a:xfrm flipH="1" flipV="1">
                <a:off x="0" y="457201"/>
                <a:ext cx="457201" cy="457200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22" name="Прямая соединительная линия 23"/>
              <p:cNvSpPr/>
              <p:nvPr/>
            </p:nvSpPr>
            <p:spPr>
              <a:xfrm flipH="1" flipV="1">
                <a:off x="0" y="757680"/>
                <a:ext cx="177233" cy="177233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</p:grpSp>
        <p:grpSp>
          <p:nvGrpSpPr>
            <p:cNvPr id="130" name="Группа 31"/>
            <p:cNvGrpSpPr/>
            <p:nvPr/>
          </p:nvGrpSpPr>
          <p:grpSpPr>
            <a:xfrm>
              <a:off x="-1" y="12957"/>
              <a:ext cx="914402" cy="934914"/>
              <a:chOff x="0" y="0"/>
              <a:chExt cx="914400" cy="934912"/>
            </a:xfrm>
          </p:grpSpPr>
          <p:sp>
            <p:nvSpPr>
              <p:cNvPr id="124" name="Прямая соединительная линия 32"/>
              <p:cNvSpPr/>
              <p:nvPr/>
            </p:nvSpPr>
            <p:spPr>
              <a:xfrm flipH="1" flipV="1">
                <a:off x="744722" y="-1"/>
                <a:ext cx="169679" cy="16967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25" name="Прямая соединительная линия 33"/>
              <p:cNvSpPr/>
              <p:nvPr/>
            </p:nvSpPr>
            <p:spPr>
              <a:xfrm flipH="1" flipV="1">
                <a:off x="457199" y="0"/>
                <a:ext cx="457202" cy="47015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26" name="Прямая соединительная линия 34"/>
              <p:cNvSpPr/>
              <p:nvPr/>
            </p:nvSpPr>
            <p:spPr>
              <a:xfrm flipH="1" flipV="1">
                <a:off x="156719" y="12958"/>
                <a:ext cx="757682" cy="757682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27" name="Прямая соединительная линия 35"/>
              <p:cNvSpPr/>
              <p:nvPr/>
            </p:nvSpPr>
            <p:spPr>
              <a:xfrm flipH="1" flipV="1">
                <a:off x="0" y="156719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28" name="Прямая соединительная линия 36"/>
              <p:cNvSpPr/>
              <p:nvPr/>
            </p:nvSpPr>
            <p:spPr>
              <a:xfrm flipH="1" flipV="1">
                <a:off x="0" y="457201"/>
                <a:ext cx="457201" cy="457200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29" name="Прямая соединительная линия 37"/>
              <p:cNvSpPr/>
              <p:nvPr/>
            </p:nvSpPr>
            <p:spPr>
              <a:xfrm flipH="1" flipV="1">
                <a:off x="0" y="757680"/>
                <a:ext cx="177233" cy="177233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</p:grpSp>
      </p:grpSp>
      <p:pic>
        <p:nvPicPr>
          <p:cNvPr id="132" name="Рисунок 4" descr="Рисунок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02728" y="1568833"/>
            <a:ext cx="5589272" cy="685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Рисунок 9" descr="Рисунок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51825" y="2532888"/>
            <a:ext cx="2255994" cy="286512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_Титульный ли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Body Level One…"/>
          <p:cNvSpPr txBox="1"/>
          <p:nvPr>
            <p:ph type="body" sz="quarter" idx="1" hasCustomPrompt="1"/>
          </p:nvPr>
        </p:nvSpPr>
        <p:spPr>
          <a:xfrm>
            <a:off x="5469371" y="5243564"/>
            <a:ext cx="5799601" cy="33207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1800">
                <a:solidFill>
                  <a:srgbClr val="000000"/>
                </a:solidFill>
              </a:defRPr>
            </a:lvl1pPr>
            <a:lvl2pPr>
              <a:buFontTx/>
              <a:defRPr sz="1800">
                <a:solidFill>
                  <a:srgbClr val="000000"/>
                </a:solidFill>
              </a:defRPr>
            </a:lvl2pPr>
            <a:lvl3pPr>
              <a:buFontTx/>
              <a:defRPr sz="1800">
                <a:solidFill>
                  <a:srgbClr val="000000"/>
                </a:solidFill>
              </a:defRPr>
            </a:lvl3pPr>
            <a:lvl4pPr>
              <a:buFontTx/>
              <a:defRPr sz="1800">
                <a:solidFill>
                  <a:srgbClr val="000000"/>
                </a:solidFill>
              </a:defRPr>
            </a:lvl4pPr>
            <a:lvl5pPr>
              <a:buFontTx/>
              <a:defRPr sz="1800">
                <a:solidFill>
                  <a:srgbClr val="000000"/>
                </a:solidFill>
              </a:defRPr>
            </a:lvl5pPr>
          </a:lstStyle>
          <a:p>
            <a:pPr/>
            <a:r>
              <a:t>Имя Фамилия преподавателя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2" name="Текст 19"/>
          <p:cNvSpPr/>
          <p:nvPr>
            <p:ph type="body" sz="quarter" idx="21" hasCustomPrompt="1"/>
          </p:nvPr>
        </p:nvSpPr>
        <p:spPr>
          <a:xfrm>
            <a:off x="5469371" y="3366229"/>
            <a:ext cx="5800676" cy="163160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lnSpc>
                <a:spcPct val="100000"/>
              </a:lnSpc>
              <a:buSzTx/>
              <a:buFontTx/>
              <a:buNone/>
              <a:defRPr b="1" sz="4400">
                <a:solidFill>
                  <a:srgbClr val="000000"/>
                </a:solidFill>
              </a:defRPr>
            </a:lvl1pPr>
          </a:lstStyle>
          <a:p>
            <a:pPr/>
            <a:r>
              <a:t>Название дисциплины</a:t>
            </a:r>
          </a:p>
        </p:txBody>
      </p:sp>
      <p:grpSp>
        <p:nvGrpSpPr>
          <p:cNvPr id="157" name="Группа 45"/>
          <p:cNvGrpSpPr/>
          <p:nvPr/>
        </p:nvGrpSpPr>
        <p:grpSpPr>
          <a:xfrm>
            <a:off x="4755973" y="7807510"/>
            <a:ext cx="1802677" cy="947872"/>
            <a:chOff x="0" y="0"/>
            <a:chExt cx="1802676" cy="947870"/>
          </a:xfrm>
        </p:grpSpPr>
        <p:grpSp>
          <p:nvGrpSpPr>
            <p:cNvPr id="149" name="Группа 28"/>
            <p:cNvGrpSpPr/>
            <p:nvPr/>
          </p:nvGrpSpPr>
          <p:grpSpPr>
            <a:xfrm>
              <a:off x="888276" y="-1"/>
              <a:ext cx="914401" cy="934914"/>
              <a:chOff x="0" y="0"/>
              <a:chExt cx="914400" cy="934912"/>
            </a:xfrm>
          </p:grpSpPr>
          <p:sp>
            <p:nvSpPr>
              <p:cNvPr id="143" name="Прямая соединительная линия 8"/>
              <p:cNvSpPr/>
              <p:nvPr/>
            </p:nvSpPr>
            <p:spPr>
              <a:xfrm flipH="1" flipV="1">
                <a:off x="744722" y="-1"/>
                <a:ext cx="169679" cy="16967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44" name="Прямая соединительная линия 15"/>
              <p:cNvSpPr/>
              <p:nvPr/>
            </p:nvSpPr>
            <p:spPr>
              <a:xfrm flipH="1" flipV="1">
                <a:off x="457199" y="0"/>
                <a:ext cx="457202" cy="47015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45" name="Прямая соединительная линия 16"/>
              <p:cNvSpPr/>
              <p:nvPr/>
            </p:nvSpPr>
            <p:spPr>
              <a:xfrm flipH="1" flipV="1">
                <a:off x="156719" y="12958"/>
                <a:ext cx="757682" cy="757682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46" name="Прямая соединительная линия 18"/>
              <p:cNvSpPr/>
              <p:nvPr/>
            </p:nvSpPr>
            <p:spPr>
              <a:xfrm flipH="1" flipV="1">
                <a:off x="0" y="156719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47" name="Прямая соединительная линия 20"/>
              <p:cNvSpPr/>
              <p:nvPr/>
            </p:nvSpPr>
            <p:spPr>
              <a:xfrm flipH="1" flipV="1">
                <a:off x="0" y="457201"/>
                <a:ext cx="457201" cy="457200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48" name="Прямая соединительная линия 23"/>
              <p:cNvSpPr/>
              <p:nvPr/>
            </p:nvSpPr>
            <p:spPr>
              <a:xfrm flipH="1" flipV="1">
                <a:off x="0" y="757680"/>
                <a:ext cx="177233" cy="177233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</p:grpSp>
        <p:grpSp>
          <p:nvGrpSpPr>
            <p:cNvPr id="156" name="Группа 31"/>
            <p:cNvGrpSpPr/>
            <p:nvPr/>
          </p:nvGrpSpPr>
          <p:grpSpPr>
            <a:xfrm>
              <a:off x="-1" y="12957"/>
              <a:ext cx="914402" cy="934914"/>
              <a:chOff x="0" y="0"/>
              <a:chExt cx="914400" cy="934912"/>
            </a:xfrm>
          </p:grpSpPr>
          <p:sp>
            <p:nvSpPr>
              <p:cNvPr id="150" name="Прямая соединительная линия 32"/>
              <p:cNvSpPr/>
              <p:nvPr/>
            </p:nvSpPr>
            <p:spPr>
              <a:xfrm flipH="1" flipV="1">
                <a:off x="744722" y="-1"/>
                <a:ext cx="169679" cy="16967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51" name="Прямая соединительная линия 33"/>
              <p:cNvSpPr/>
              <p:nvPr/>
            </p:nvSpPr>
            <p:spPr>
              <a:xfrm flipH="1" flipV="1">
                <a:off x="457199" y="0"/>
                <a:ext cx="457202" cy="47015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52" name="Прямая соединительная линия 34"/>
              <p:cNvSpPr/>
              <p:nvPr/>
            </p:nvSpPr>
            <p:spPr>
              <a:xfrm flipH="1" flipV="1">
                <a:off x="156719" y="12958"/>
                <a:ext cx="757682" cy="757682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53" name="Прямая соединительная линия 35"/>
              <p:cNvSpPr/>
              <p:nvPr/>
            </p:nvSpPr>
            <p:spPr>
              <a:xfrm flipH="1" flipV="1">
                <a:off x="0" y="156719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54" name="Прямая соединительная линия 36"/>
              <p:cNvSpPr/>
              <p:nvPr/>
            </p:nvSpPr>
            <p:spPr>
              <a:xfrm flipH="1" flipV="1">
                <a:off x="0" y="457201"/>
                <a:ext cx="457201" cy="457200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55" name="Прямая соединительная линия 37"/>
              <p:cNvSpPr/>
              <p:nvPr/>
            </p:nvSpPr>
            <p:spPr>
              <a:xfrm flipH="1" flipV="1">
                <a:off x="0" y="757680"/>
                <a:ext cx="177233" cy="177233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</p:grpSp>
      </p:grpSp>
      <p:pic>
        <p:nvPicPr>
          <p:cNvPr id="158" name="Рисунок 6" descr="Рисунок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53186" y="2416918"/>
            <a:ext cx="1841487" cy="41909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Рисунок 720" descr="Рисунок 720"/>
          <p:cNvPicPr>
            <a:picLocks noChangeAspect="1"/>
          </p:cNvPicPr>
          <p:nvPr/>
        </p:nvPicPr>
        <p:blipFill>
          <a:blip r:embed="rId3">
            <a:extLst/>
          </a:blip>
          <a:srcRect l="54788" t="2981" r="38528" b="65080"/>
          <a:stretch>
            <a:fillRect/>
          </a:stretch>
        </p:blipFill>
        <p:spPr>
          <a:xfrm rot="10800000">
            <a:off x="11270046" y="2492717"/>
            <a:ext cx="921953" cy="436528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Рисунок 4" descr="Рисунок 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21358911">
            <a:off x="278202" y="2345788"/>
            <a:ext cx="5049833" cy="4180476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_Титульный ли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Рисунок 720" descr="Рисунок 720"/>
          <p:cNvPicPr>
            <a:picLocks noChangeAspect="1"/>
          </p:cNvPicPr>
          <p:nvPr/>
        </p:nvPicPr>
        <p:blipFill>
          <a:blip r:embed="rId2">
            <a:extLst/>
          </a:blip>
          <a:srcRect l="54788" t="2981" r="38528" b="65080"/>
          <a:stretch>
            <a:fillRect/>
          </a:stretch>
        </p:blipFill>
        <p:spPr>
          <a:xfrm rot="10800000">
            <a:off x="-1" y="2492717"/>
            <a:ext cx="921953" cy="4365283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Body Level One…"/>
          <p:cNvSpPr txBox="1"/>
          <p:nvPr>
            <p:ph type="body" sz="quarter" idx="1" hasCustomPrompt="1"/>
          </p:nvPr>
        </p:nvSpPr>
        <p:spPr>
          <a:xfrm>
            <a:off x="1436693" y="5243564"/>
            <a:ext cx="5799600" cy="33207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1800">
                <a:solidFill>
                  <a:srgbClr val="000000"/>
                </a:solidFill>
              </a:defRPr>
            </a:lvl1pPr>
            <a:lvl2pPr>
              <a:buFontTx/>
              <a:defRPr sz="1800">
                <a:solidFill>
                  <a:srgbClr val="000000"/>
                </a:solidFill>
              </a:defRPr>
            </a:lvl2pPr>
            <a:lvl3pPr>
              <a:buFontTx/>
              <a:defRPr sz="1800">
                <a:solidFill>
                  <a:srgbClr val="000000"/>
                </a:solidFill>
              </a:defRPr>
            </a:lvl3pPr>
            <a:lvl4pPr>
              <a:buFontTx/>
              <a:defRPr sz="1800">
                <a:solidFill>
                  <a:srgbClr val="000000"/>
                </a:solidFill>
              </a:defRPr>
            </a:lvl4pPr>
            <a:lvl5pPr>
              <a:buFontTx/>
              <a:defRPr sz="1800">
                <a:solidFill>
                  <a:srgbClr val="000000"/>
                </a:solidFill>
              </a:defRPr>
            </a:lvl5pPr>
          </a:lstStyle>
          <a:p>
            <a:pPr/>
            <a:r>
              <a:t>Имя Фамилия преподавателя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70" name="Текст 19"/>
          <p:cNvSpPr/>
          <p:nvPr>
            <p:ph type="body" sz="quarter" idx="21" hasCustomPrompt="1"/>
          </p:nvPr>
        </p:nvSpPr>
        <p:spPr>
          <a:xfrm>
            <a:off x="1436693" y="3366229"/>
            <a:ext cx="5800676" cy="163160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lnSpc>
                <a:spcPct val="100000"/>
              </a:lnSpc>
              <a:buSzTx/>
              <a:buFontTx/>
              <a:buNone/>
              <a:defRPr b="1" sz="4400">
                <a:solidFill>
                  <a:srgbClr val="000000"/>
                </a:solidFill>
              </a:defRPr>
            </a:lvl1pPr>
          </a:lstStyle>
          <a:p>
            <a:pPr/>
            <a:r>
              <a:t>Название дисциплины</a:t>
            </a:r>
          </a:p>
        </p:txBody>
      </p:sp>
      <p:grpSp>
        <p:nvGrpSpPr>
          <p:cNvPr id="185" name="Группа 45"/>
          <p:cNvGrpSpPr/>
          <p:nvPr/>
        </p:nvGrpSpPr>
        <p:grpSpPr>
          <a:xfrm>
            <a:off x="4755973" y="7807510"/>
            <a:ext cx="1802677" cy="947872"/>
            <a:chOff x="0" y="0"/>
            <a:chExt cx="1802676" cy="947870"/>
          </a:xfrm>
        </p:grpSpPr>
        <p:grpSp>
          <p:nvGrpSpPr>
            <p:cNvPr id="177" name="Группа 28"/>
            <p:cNvGrpSpPr/>
            <p:nvPr/>
          </p:nvGrpSpPr>
          <p:grpSpPr>
            <a:xfrm>
              <a:off x="888276" y="-1"/>
              <a:ext cx="914401" cy="934914"/>
              <a:chOff x="0" y="0"/>
              <a:chExt cx="914400" cy="934912"/>
            </a:xfrm>
          </p:grpSpPr>
          <p:sp>
            <p:nvSpPr>
              <p:cNvPr id="171" name="Прямая соединительная линия 8"/>
              <p:cNvSpPr/>
              <p:nvPr/>
            </p:nvSpPr>
            <p:spPr>
              <a:xfrm flipH="1" flipV="1">
                <a:off x="744722" y="-1"/>
                <a:ext cx="169679" cy="16967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72" name="Прямая соединительная линия 15"/>
              <p:cNvSpPr/>
              <p:nvPr/>
            </p:nvSpPr>
            <p:spPr>
              <a:xfrm flipH="1" flipV="1">
                <a:off x="457199" y="0"/>
                <a:ext cx="457202" cy="47015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73" name="Прямая соединительная линия 16"/>
              <p:cNvSpPr/>
              <p:nvPr/>
            </p:nvSpPr>
            <p:spPr>
              <a:xfrm flipH="1" flipV="1">
                <a:off x="156719" y="12958"/>
                <a:ext cx="757682" cy="757682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74" name="Прямая соединительная линия 18"/>
              <p:cNvSpPr/>
              <p:nvPr/>
            </p:nvSpPr>
            <p:spPr>
              <a:xfrm flipH="1" flipV="1">
                <a:off x="0" y="156719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75" name="Прямая соединительная линия 20"/>
              <p:cNvSpPr/>
              <p:nvPr/>
            </p:nvSpPr>
            <p:spPr>
              <a:xfrm flipH="1" flipV="1">
                <a:off x="0" y="457201"/>
                <a:ext cx="457201" cy="457200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76" name="Прямая соединительная линия 23"/>
              <p:cNvSpPr/>
              <p:nvPr/>
            </p:nvSpPr>
            <p:spPr>
              <a:xfrm flipH="1" flipV="1">
                <a:off x="0" y="757680"/>
                <a:ext cx="177233" cy="177233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</p:grpSp>
        <p:grpSp>
          <p:nvGrpSpPr>
            <p:cNvPr id="184" name="Группа 31"/>
            <p:cNvGrpSpPr/>
            <p:nvPr/>
          </p:nvGrpSpPr>
          <p:grpSpPr>
            <a:xfrm>
              <a:off x="-1" y="12957"/>
              <a:ext cx="914402" cy="934914"/>
              <a:chOff x="0" y="0"/>
              <a:chExt cx="914400" cy="934912"/>
            </a:xfrm>
          </p:grpSpPr>
          <p:sp>
            <p:nvSpPr>
              <p:cNvPr id="178" name="Прямая соединительная линия 32"/>
              <p:cNvSpPr/>
              <p:nvPr/>
            </p:nvSpPr>
            <p:spPr>
              <a:xfrm flipH="1" flipV="1">
                <a:off x="744722" y="-1"/>
                <a:ext cx="169679" cy="16967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79" name="Прямая соединительная линия 33"/>
              <p:cNvSpPr/>
              <p:nvPr/>
            </p:nvSpPr>
            <p:spPr>
              <a:xfrm flipH="1" flipV="1">
                <a:off x="457199" y="0"/>
                <a:ext cx="457202" cy="47015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80" name="Прямая соединительная линия 34"/>
              <p:cNvSpPr/>
              <p:nvPr/>
            </p:nvSpPr>
            <p:spPr>
              <a:xfrm flipH="1" flipV="1">
                <a:off x="156719" y="12958"/>
                <a:ext cx="757682" cy="757682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81" name="Прямая соединительная линия 35"/>
              <p:cNvSpPr/>
              <p:nvPr/>
            </p:nvSpPr>
            <p:spPr>
              <a:xfrm flipH="1" flipV="1">
                <a:off x="0" y="156719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82" name="Прямая соединительная линия 36"/>
              <p:cNvSpPr/>
              <p:nvPr/>
            </p:nvSpPr>
            <p:spPr>
              <a:xfrm flipH="1" flipV="1">
                <a:off x="0" y="457201"/>
                <a:ext cx="457201" cy="457200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83" name="Прямая соединительная линия 37"/>
              <p:cNvSpPr/>
              <p:nvPr/>
            </p:nvSpPr>
            <p:spPr>
              <a:xfrm flipH="1" flipV="1">
                <a:off x="0" y="757680"/>
                <a:ext cx="177233" cy="177233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</p:grpSp>
      </p:grpSp>
      <p:pic>
        <p:nvPicPr>
          <p:cNvPr id="186" name="Рисунок 2" descr="Рисунок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36693" y="2500827"/>
            <a:ext cx="1473147" cy="190494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Полилиния: фигура 1"/>
          <p:cNvSpPr/>
          <p:nvPr/>
        </p:nvSpPr>
        <p:spPr>
          <a:xfrm>
            <a:off x="7452500" y="938437"/>
            <a:ext cx="5279925" cy="61651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5820" y="21489"/>
                </a:moveTo>
                <a:lnTo>
                  <a:pt x="3751" y="16062"/>
                </a:lnTo>
                <a:lnTo>
                  <a:pt x="0" y="15840"/>
                </a:lnTo>
                <a:lnTo>
                  <a:pt x="2328" y="7865"/>
                </a:lnTo>
                <a:lnTo>
                  <a:pt x="4527" y="6314"/>
                </a:lnTo>
                <a:lnTo>
                  <a:pt x="6596" y="997"/>
                </a:lnTo>
                <a:lnTo>
                  <a:pt x="10735" y="0"/>
                </a:lnTo>
                <a:lnTo>
                  <a:pt x="12934" y="2105"/>
                </a:lnTo>
                <a:lnTo>
                  <a:pt x="12675" y="6535"/>
                </a:lnTo>
                <a:lnTo>
                  <a:pt x="21600" y="6425"/>
                </a:lnTo>
                <a:lnTo>
                  <a:pt x="19660" y="13514"/>
                </a:lnTo>
                <a:lnTo>
                  <a:pt x="15909" y="15286"/>
                </a:lnTo>
                <a:lnTo>
                  <a:pt x="17720" y="21600"/>
                </a:lnTo>
                <a:lnTo>
                  <a:pt x="5820" y="21489"/>
                </a:lnTo>
                <a:close/>
              </a:path>
            </a:pathLst>
          </a:custGeom>
          <a:solidFill>
            <a:srgbClr val="FB2938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b="1"/>
            </a:pPr>
          </a:p>
        </p:txBody>
      </p:sp>
      <p:pic>
        <p:nvPicPr>
          <p:cNvPr id="188" name="Рисунок 4" descr="Рисунок 4"/>
          <p:cNvPicPr>
            <a:picLocks noChangeAspect="1"/>
          </p:cNvPicPr>
          <p:nvPr/>
        </p:nvPicPr>
        <p:blipFill>
          <a:blip r:embed="rId4">
            <a:extLst/>
          </a:blip>
          <a:srcRect l="23255" t="0" r="22897" b="44234"/>
          <a:stretch>
            <a:fillRect/>
          </a:stretch>
        </p:blipFill>
        <p:spPr>
          <a:xfrm>
            <a:off x="7698700" y="351844"/>
            <a:ext cx="4572391" cy="6506156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Слайд №1.1 Стандартный">
    <p:bg>
      <p:bgPr>
        <a:solidFill>
          <a:schemeClr val="accent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Прямоугольник 17"/>
          <p:cNvSpPr/>
          <p:nvPr/>
        </p:nvSpPr>
        <p:spPr>
          <a:xfrm>
            <a:off x="-1" y="-108488"/>
            <a:ext cx="3626605" cy="6966488"/>
          </a:xfrm>
          <a:prstGeom prst="rect">
            <a:avLst/>
          </a:prstGeom>
          <a:solidFill>
            <a:srgbClr val="F5F6F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b="1"/>
            </a:pPr>
          </a:p>
        </p:txBody>
      </p:sp>
      <p:pic>
        <p:nvPicPr>
          <p:cNvPr id="197" name="Рисунок 720" descr="Рисунок 720"/>
          <p:cNvPicPr>
            <a:picLocks noChangeAspect="1"/>
          </p:cNvPicPr>
          <p:nvPr/>
        </p:nvPicPr>
        <p:blipFill>
          <a:blip r:embed="rId2">
            <a:extLst/>
          </a:blip>
          <a:srcRect l="54786" t="15578" r="34191" b="73299"/>
          <a:stretch>
            <a:fillRect/>
          </a:stretch>
        </p:blipFill>
        <p:spPr>
          <a:xfrm rot="5400000">
            <a:off x="0" y="0"/>
            <a:ext cx="677334" cy="677334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Рисунок 3" descr="Рисунок 3"/>
          <p:cNvPicPr>
            <a:picLocks noChangeAspect="1"/>
          </p:cNvPicPr>
          <p:nvPr/>
        </p:nvPicPr>
        <p:blipFill>
          <a:blip r:embed="rId3">
            <a:extLst/>
          </a:blip>
          <a:srcRect l="0" t="0" r="0" b="2443"/>
          <a:stretch>
            <a:fillRect/>
          </a:stretch>
        </p:blipFill>
        <p:spPr>
          <a:xfrm>
            <a:off x="650271" y="1499219"/>
            <a:ext cx="5928851" cy="2833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Picture 5" descr="Picture 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15857" y="1126408"/>
            <a:ext cx="6837008" cy="5939413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Прямая соединительная линия 18"/>
          <p:cNvSpPr/>
          <p:nvPr/>
        </p:nvSpPr>
        <p:spPr>
          <a:xfrm>
            <a:off x="7487277" y="1532523"/>
            <a:ext cx="1080001" cy="1"/>
          </a:xfrm>
          <a:prstGeom prst="line">
            <a:avLst/>
          </a:prstGeom>
          <a:ln w="76200">
            <a:solidFill>
              <a:srgbClr val="FB2A38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01" name="Body Level One…"/>
          <p:cNvSpPr txBox="1"/>
          <p:nvPr>
            <p:ph type="body" sz="quarter" idx="1" hasCustomPrompt="1"/>
          </p:nvPr>
        </p:nvSpPr>
        <p:spPr>
          <a:xfrm>
            <a:off x="7487277" y="3766046"/>
            <a:ext cx="3458466" cy="268085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1600"/>
            </a:lvl1pPr>
            <a:lvl2pPr marL="609600" indent="-152400">
              <a:buFontTx/>
              <a:defRPr sz="1600"/>
            </a:lvl2pPr>
            <a:lvl3pPr marL="1097279" indent="-182879">
              <a:buFontTx/>
              <a:defRPr sz="1600"/>
            </a:lvl3pPr>
            <a:lvl4pPr marL="1574800" indent="-203200">
              <a:buFontTx/>
              <a:defRPr sz="1600"/>
            </a:lvl4pPr>
            <a:lvl5pPr marL="2032000" indent="-203200">
              <a:buFontTx/>
              <a:defRPr sz="1600"/>
            </a:lvl5pPr>
          </a:lstStyle>
          <a:p>
            <a:pPr/>
            <a:r>
              <a:t>Текст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02" name="Текст 23"/>
          <p:cNvSpPr/>
          <p:nvPr>
            <p:ph type="body" sz="quarter" idx="21" hasCustomPrompt="1"/>
          </p:nvPr>
        </p:nvSpPr>
        <p:spPr>
          <a:xfrm>
            <a:off x="7487277" y="1996402"/>
            <a:ext cx="3458465" cy="1441307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Напоминание отметиться на портале</a:t>
            </a:r>
          </a:p>
        </p:txBody>
      </p:sp>
      <p:sp>
        <p:nvSpPr>
          <p:cNvPr id="203" name="Slide Number"/>
          <p:cNvSpPr txBox="1"/>
          <p:nvPr>
            <p:ph type="sldNum" sz="quarter" idx="2"/>
          </p:nvPr>
        </p:nvSpPr>
        <p:spPr>
          <a:xfrm>
            <a:off x="215857" y="5855666"/>
            <a:ext cx="732639" cy="8280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Слайд №1.2 Стандартный с подзаголов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Рисунок 4" descr="Рисунок 4"/>
          <p:cNvPicPr>
            <a:picLocks noChangeAspect="1"/>
          </p:cNvPicPr>
          <p:nvPr/>
        </p:nvPicPr>
        <p:blipFill>
          <a:blip r:embed="rId2">
            <a:extLst/>
          </a:blip>
          <a:srcRect l="0" t="14762" r="0" b="19954"/>
          <a:stretch>
            <a:fillRect/>
          </a:stretch>
        </p:blipFill>
        <p:spPr>
          <a:xfrm>
            <a:off x="0" y="0"/>
            <a:ext cx="6737685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Body Level One…"/>
          <p:cNvSpPr txBox="1"/>
          <p:nvPr>
            <p:ph type="body" sz="quarter" idx="1" hasCustomPrompt="1"/>
          </p:nvPr>
        </p:nvSpPr>
        <p:spPr>
          <a:xfrm>
            <a:off x="6095998" y="4589895"/>
            <a:ext cx="4866512" cy="1235685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1800">
                <a:solidFill>
                  <a:srgbClr val="000000"/>
                </a:solidFill>
                <a:latin typeface="Proxima Nova Light"/>
                <a:ea typeface="Proxima Nova Light"/>
                <a:cs typeface="Proxima Nova Light"/>
                <a:sym typeface="Proxima Nova Light"/>
              </a:defRPr>
            </a:lvl1pPr>
            <a:lvl2pPr marL="628650" indent="-171450">
              <a:buFontTx/>
              <a:defRPr sz="1800">
                <a:solidFill>
                  <a:srgbClr val="000000"/>
                </a:solidFill>
                <a:latin typeface="Proxima Nova Light"/>
                <a:ea typeface="Proxima Nova Light"/>
                <a:cs typeface="Proxima Nova Light"/>
                <a:sym typeface="Proxima Nova Light"/>
              </a:defRPr>
            </a:lvl2pPr>
            <a:lvl3pPr marL="1120139" indent="-205739">
              <a:buFontTx/>
              <a:defRPr sz="1800">
                <a:solidFill>
                  <a:srgbClr val="000000"/>
                </a:solidFill>
                <a:latin typeface="Proxima Nova Light"/>
                <a:ea typeface="Proxima Nova Light"/>
                <a:cs typeface="Proxima Nova Light"/>
                <a:sym typeface="Proxima Nova Light"/>
              </a:defRPr>
            </a:lvl3pPr>
            <a:lvl4pPr marL="1600200" indent="-228600">
              <a:buFontTx/>
              <a:defRPr sz="1800">
                <a:solidFill>
                  <a:srgbClr val="000000"/>
                </a:solidFill>
                <a:latin typeface="Proxima Nova Light"/>
                <a:ea typeface="Proxima Nova Light"/>
                <a:cs typeface="Proxima Nova Light"/>
                <a:sym typeface="Proxima Nova Light"/>
              </a:defRPr>
            </a:lvl4pPr>
            <a:lvl5pPr marL="2057400" indent="-228600">
              <a:buFontTx/>
              <a:defRPr sz="1800">
                <a:solidFill>
                  <a:srgbClr val="000000"/>
                </a:solidFill>
                <a:latin typeface="Proxima Nova Light"/>
                <a:ea typeface="Proxima Nova Light"/>
                <a:cs typeface="Proxima Nova Light"/>
                <a:sym typeface="Proxima Nova Light"/>
              </a:defRPr>
            </a:lvl5pPr>
          </a:lstStyle>
          <a:p>
            <a:pPr/>
            <a:r>
              <a:t>Краткие пояснения к разделу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12" name="Текст 23"/>
          <p:cNvSpPr/>
          <p:nvPr>
            <p:ph type="body" sz="quarter" idx="21" hasCustomPrompt="1"/>
          </p:nvPr>
        </p:nvSpPr>
        <p:spPr>
          <a:xfrm>
            <a:off x="6096000" y="2976620"/>
            <a:ext cx="4866512" cy="13680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marL="0" indent="0">
              <a:buSzTx/>
              <a:buFontTx/>
              <a:buNone/>
              <a:defRPr b="1" sz="4000">
                <a:solidFill>
                  <a:srgbClr val="000000"/>
                </a:solidFill>
              </a:defRPr>
            </a:lvl1pPr>
          </a:lstStyle>
          <a:p>
            <a:pPr/>
            <a:r>
              <a:t>Разделительный
слайд</a:t>
            </a:r>
          </a:p>
        </p:txBody>
      </p:sp>
      <p:pic>
        <p:nvPicPr>
          <p:cNvPr id="213" name="Рисунок 720" descr="Рисунок 720"/>
          <p:cNvPicPr>
            <a:picLocks noChangeAspect="1"/>
          </p:cNvPicPr>
          <p:nvPr/>
        </p:nvPicPr>
        <p:blipFill>
          <a:blip r:embed="rId3">
            <a:extLst/>
          </a:blip>
          <a:srcRect l="67072" t="10700" r="26244" b="34188"/>
          <a:stretch>
            <a:fillRect/>
          </a:stretch>
        </p:blipFill>
        <p:spPr>
          <a:xfrm rot="16200000">
            <a:off x="8770924" y="-2674922"/>
            <a:ext cx="746155" cy="6096002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Слайд №1.1 Стандартный">
    <p:bg>
      <p:bgPr>
        <a:solidFill>
          <a:schemeClr val="accent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Прямоугольник 13"/>
          <p:cNvSpPr/>
          <p:nvPr/>
        </p:nvSpPr>
        <p:spPr>
          <a:xfrm>
            <a:off x="0" y="0"/>
            <a:ext cx="5403273" cy="6875999"/>
          </a:xfrm>
          <a:prstGeom prst="rect">
            <a:avLst/>
          </a:prstGeom>
          <a:solidFill>
            <a:srgbClr val="F5F6F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b="1"/>
            </a:pPr>
          </a:p>
        </p:txBody>
      </p:sp>
      <p:sp>
        <p:nvSpPr>
          <p:cNvPr id="222" name="Body Level One…"/>
          <p:cNvSpPr txBox="1"/>
          <p:nvPr>
            <p:ph type="body" sz="half" idx="1"/>
          </p:nvPr>
        </p:nvSpPr>
        <p:spPr>
          <a:xfrm>
            <a:off x="6510338" y="996950"/>
            <a:ext cx="4699001" cy="4864100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>
              <a:buClr>
                <a:srgbClr val="FB2938"/>
              </a:buClr>
              <a:buFontTx/>
              <a:buAutoNum type="arabicPeriod" startAt="1"/>
              <a:defRPr sz="1800"/>
            </a:lvl1pPr>
            <a:lvl2pPr marL="628650" indent="-171450">
              <a:buClr>
                <a:srgbClr val="FB2938"/>
              </a:buClr>
              <a:buFontTx/>
              <a:defRPr sz="1800"/>
            </a:lvl2pPr>
            <a:lvl3pPr marL="1120139" indent="-205739">
              <a:buClr>
                <a:srgbClr val="FB2938"/>
              </a:buClr>
              <a:buFontTx/>
              <a:defRPr sz="1800"/>
            </a:lvl3pPr>
            <a:lvl4pPr marL="1600200" indent="-228600">
              <a:buClr>
                <a:srgbClr val="FB2938"/>
              </a:buClr>
              <a:buFontTx/>
              <a:defRPr sz="1800"/>
            </a:lvl4pPr>
            <a:lvl5pPr marL="2057400" indent="-228600">
              <a:buClr>
                <a:srgbClr val="FB2938"/>
              </a:buClr>
              <a:buFontTx/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3" name="Прямая соединительная линия 18"/>
          <p:cNvSpPr/>
          <p:nvPr/>
        </p:nvSpPr>
        <p:spPr>
          <a:xfrm>
            <a:off x="982568" y="2687596"/>
            <a:ext cx="1080001" cy="1"/>
          </a:xfrm>
          <a:prstGeom prst="line">
            <a:avLst/>
          </a:prstGeom>
          <a:ln w="76200">
            <a:solidFill>
              <a:srgbClr val="FB2A38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24" name="Текст 23"/>
          <p:cNvSpPr/>
          <p:nvPr>
            <p:ph type="body" sz="quarter" idx="21" hasCustomPrompt="1"/>
          </p:nvPr>
        </p:nvSpPr>
        <p:spPr>
          <a:xfrm>
            <a:off x="982568" y="3151476"/>
            <a:ext cx="3458466" cy="1441307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Содержание занятия</a:t>
            </a:r>
          </a:p>
        </p:txBody>
      </p:sp>
      <p:pic>
        <p:nvPicPr>
          <p:cNvPr id="225" name="Рисунок 720" descr="Рисунок 720"/>
          <p:cNvPicPr>
            <a:picLocks noChangeAspect="1"/>
          </p:cNvPicPr>
          <p:nvPr/>
        </p:nvPicPr>
        <p:blipFill>
          <a:blip r:embed="rId2">
            <a:extLst/>
          </a:blip>
          <a:srcRect l="54786" t="15578" r="34191" b="73299"/>
          <a:stretch>
            <a:fillRect/>
          </a:stretch>
        </p:blipFill>
        <p:spPr>
          <a:xfrm rot="5400000">
            <a:off x="4530437" y="5989425"/>
            <a:ext cx="872837" cy="872837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5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4" descr="Рисунок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30050" y="1034348"/>
            <a:ext cx="7703508" cy="685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Рисунок 720" descr="Рисунок 720"/>
          <p:cNvPicPr>
            <a:picLocks noChangeAspect="1"/>
          </p:cNvPicPr>
          <p:nvPr/>
        </p:nvPicPr>
        <p:blipFill>
          <a:blip r:embed="rId3">
            <a:extLst/>
          </a:blip>
          <a:srcRect l="54788" t="2981" r="38528" b="65080"/>
          <a:stretch>
            <a:fillRect/>
          </a:stretch>
        </p:blipFill>
        <p:spPr>
          <a:xfrm rot="10800000">
            <a:off x="-280868" y="3102803"/>
            <a:ext cx="921953" cy="436528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" name="Группа 45"/>
          <p:cNvGrpSpPr/>
          <p:nvPr/>
        </p:nvGrpSpPr>
        <p:grpSpPr>
          <a:xfrm>
            <a:off x="4755973" y="7807510"/>
            <a:ext cx="1802677" cy="947872"/>
            <a:chOff x="0" y="0"/>
            <a:chExt cx="1802676" cy="947870"/>
          </a:xfrm>
        </p:grpSpPr>
        <p:grpSp>
          <p:nvGrpSpPr>
            <p:cNvPr id="10" name="Группа 28"/>
            <p:cNvGrpSpPr/>
            <p:nvPr/>
          </p:nvGrpSpPr>
          <p:grpSpPr>
            <a:xfrm>
              <a:off x="888276" y="-1"/>
              <a:ext cx="914401" cy="934914"/>
              <a:chOff x="0" y="0"/>
              <a:chExt cx="914400" cy="934912"/>
            </a:xfrm>
          </p:grpSpPr>
          <p:sp>
            <p:nvSpPr>
              <p:cNvPr id="4" name="Прямая соединительная линия 8"/>
              <p:cNvSpPr/>
              <p:nvPr/>
            </p:nvSpPr>
            <p:spPr>
              <a:xfrm flipH="1" flipV="1">
                <a:off x="744722" y="-1"/>
                <a:ext cx="169679" cy="16967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5" name="Прямая соединительная линия 15"/>
              <p:cNvSpPr/>
              <p:nvPr/>
            </p:nvSpPr>
            <p:spPr>
              <a:xfrm flipH="1" flipV="1">
                <a:off x="457199" y="0"/>
                <a:ext cx="457202" cy="47015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6" name="Прямая соединительная линия 16"/>
              <p:cNvSpPr/>
              <p:nvPr/>
            </p:nvSpPr>
            <p:spPr>
              <a:xfrm flipH="1" flipV="1">
                <a:off x="156719" y="12958"/>
                <a:ext cx="757682" cy="757682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7" name="Прямая соединительная линия 18"/>
              <p:cNvSpPr/>
              <p:nvPr/>
            </p:nvSpPr>
            <p:spPr>
              <a:xfrm flipH="1" flipV="1">
                <a:off x="0" y="156719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8" name="Прямая соединительная линия 20"/>
              <p:cNvSpPr/>
              <p:nvPr/>
            </p:nvSpPr>
            <p:spPr>
              <a:xfrm flipH="1" flipV="1">
                <a:off x="0" y="457201"/>
                <a:ext cx="457201" cy="457200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9" name="Прямая соединительная линия 23"/>
              <p:cNvSpPr/>
              <p:nvPr/>
            </p:nvSpPr>
            <p:spPr>
              <a:xfrm flipH="1" flipV="1">
                <a:off x="0" y="757680"/>
                <a:ext cx="177233" cy="177233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</p:grpSp>
        <p:grpSp>
          <p:nvGrpSpPr>
            <p:cNvPr id="17" name="Группа 31"/>
            <p:cNvGrpSpPr/>
            <p:nvPr/>
          </p:nvGrpSpPr>
          <p:grpSpPr>
            <a:xfrm>
              <a:off x="-1" y="12957"/>
              <a:ext cx="914402" cy="934914"/>
              <a:chOff x="0" y="0"/>
              <a:chExt cx="914400" cy="934912"/>
            </a:xfrm>
          </p:grpSpPr>
          <p:sp>
            <p:nvSpPr>
              <p:cNvPr id="11" name="Прямая соединительная линия 32"/>
              <p:cNvSpPr/>
              <p:nvPr/>
            </p:nvSpPr>
            <p:spPr>
              <a:xfrm flipH="1" flipV="1">
                <a:off x="744722" y="-1"/>
                <a:ext cx="169679" cy="16967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2" name="Прямая соединительная линия 33"/>
              <p:cNvSpPr/>
              <p:nvPr/>
            </p:nvSpPr>
            <p:spPr>
              <a:xfrm flipH="1" flipV="1">
                <a:off x="457199" y="0"/>
                <a:ext cx="457202" cy="470159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3" name="Прямая соединительная линия 34"/>
              <p:cNvSpPr/>
              <p:nvPr/>
            </p:nvSpPr>
            <p:spPr>
              <a:xfrm flipH="1" flipV="1">
                <a:off x="156719" y="12958"/>
                <a:ext cx="757682" cy="757682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4" name="Прямая соединительная линия 35"/>
              <p:cNvSpPr/>
              <p:nvPr/>
            </p:nvSpPr>
            <p:spPr>
              <a:xfrm flipH="1" flipV="1">
                <a:off x="0" y="156719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5" name="Прямая соединительная линия 36"/>
              <p:cNvSpPr/>
              <p:nvPr/>
            </p:nvSpPr>
            <p:spPr>
              <a:xfrm flipH="1" flipV="1">
                <a:off x="0" y="457201"/>
                <a:ext cx="457201" cy="457200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6" name="Прямая соединительная линия 37"/>
              <p:cNvSpPr/>
              <p:nvPr/>
            </p:nvSpPr>
            <p:spPr>
              <a:xfrm flipH="1" flipV="1">
                <a:off x="0" y="757680"/>
                <a:ext cx="177233" cy="177233"/>
              </a:xfrm>
              <a:prstGeom prst="line">
                <a:avLst/>
              </a:prstGeom>
              <a:noFill/>
              <a:ln w="12700" cap="flat">
                <a:solidFill>
                  <a:srgbClr val="D9D9D9"/>
                </a:solidFill>
                <a:prstDash val="solid"/>
                <a:miter lim="8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/>
              </a:p>
            </p:txBody>
          </p:sp>
        </p:grpSp>
      </p:grpSp>
      <p:sp>
        <p:nvSpPr>
          <p:cNvPr id="19" name="TextBox 1"/>
          <p:cNvSpPr txBox="1"/>
          <p:nvPr/>
        </p:nvSpPr>
        <p:spPr>
          <a:xfrm>
            <a:off x="863591" y="2922101"/>
            <a:ext cx="4382222" cy="91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spcBef>
                <a:spcPts val="1000"/>
              </a:spcBef>
              <a:defRPr b="1" sz="5400">
                <a:solidFill>
                  <a:srgbClr val="000000"/>
                </a:solidFill>
              </a:defRPr>
            </a:lvl1pPr>
          </a:lstStyle>
          <a:p>
            <a:pPr/>
            <a:r>
              <a:t>СПАСИБО</a:t>
            </a:r>
          </a:p>
        </p:txBody>
      </p:sp>
      <p:sp>
        <p:nvSpPr>
          <p:cNvPr id="20" name="TextBox 21"/>
          <p:cNvSpPr txBox="1"/>
          <p:nvPr/>
        </p:nvSpPr>
        <p:spPr>
          <a:xfrm>
            <a:off x="876202" y="3685902"/>
            <a:ext cx="5893217" cy="91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spcBef>
                <a:spcPts val="1000"/>
              </a:spcBef>
              <a:defRPr b="1" sz="5400">
                <a:solidFill>
                  <a:srgbClr val="000000"/>
                </a:solidFill>
              </a:defRPr>
            </a:lvl1pPr>
          </a:lstStyle>
          <a:p>
            <a:pPr/>
            <a:r>
              <a:t>ЗА ВНИМАНИЕ</a:t>
            </a:r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xfrm>
            <a:off x="8737600" y="6356350"/>
            <a:ext cx="2844800" cy="82804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normAutofit fontScale="100000" lnSpcReduction="0"/>
          </a:bodyPr>
          <a:lstStyle>
            <a:lvl1pPr>
              <a:defRPr b="1" sz="4800">
                <a:solidFill>
                  <a:srgbClr val="F5F6F6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400" u="none">
          <a:solidFill>
            <a:srgbClr val="323332"/>
          </a:solidFill>
          <a:uFillTx/>
          <a:latin typeface="Proxima Nova"/>
          <a:ea typeface="Proxima Nova"/>
          <a:cs typeface="Proxima Nova"/>
          <a:sym typeface="Proxima Nova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400" u="none">
          <a:solidFill>
            <a:srgbClr val="323332"/>
          </a:solidFill>
          <a:uFillTx/>
          <a:latin typeface="Proxima Nova"/>
          <a:ea typeface="Proxima Nova"/>
          <a:cs typeface="Proxima Nova"/>
          <a:sym typeface="Proxima Nova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400" u="none">
          <a:solidFill>
            <a:srgbClr val="323332"/>
          </a:solidFill>
          <a:uFillTx/>
          <a:latin typeface="Proxima Nova"/>
          <a:ea typeface="Proxima Nova"/>
          <a:cs typeface="Proxima Nova"/>
          <a:sym typeface="Proxima Nova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400" u="none">
          <a:solidFill>
            <a:srgbClr val="323332"/>
          </a:solidFill>
          <a:uFillTx/>
          <a:latin typeface="Proxima Nova"/>
          <a:ea typeface="Proxima Nova"/>
          <a:cs typeface="Proxima Nova"/>
          <a:sym typeface="Proxima Nova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400" u="none">
          <a:solidFill>
            <a:srgbClr val="323332"/>
          </a:solidFill>
          <a:uFillTx/>
          <a:latin typeface="Proxima Nova"/>
          <a:ea typeface="Proxima Nova"/>
          <a:cs typeface="Proxima Nova"/>
          <a:sym typeface="Proxima Nova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400" u="none">
          <a:solidFill>
            <a:srgbClr val="323332"/>
          </a:solidFill>
          <a:uFillTx/>
          <a:latin typeface="Proxima Nova"/>
          <a:ea typeface="Proxima Nova"/>
          <a:cs typeface="Proxima Nova"/>
          <a:sym typeface="Proxima Nova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400" u="none">
          <a:solidFill>
            <a:srgbClr val="323332"/>
          </a:solidFill>
          <a:uFillTx/>
          <a:latin typeface="Proxima Nova"/>
          <a:ea typeface="Proxima Nova"/>
          <a:cs typeface="Proxima Nova"/>
          <a:sym typeface="Proxima Nova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400" u="none">
          <a:solidFill>
            <a:srgbClr val="323332"/>
          </a:solidFill>
          <a:uFillTx/>
          <a:latin typeface="Proxima Nova"/>
          <a:ea typeface="Proxima Nova"/>
          <a:cs typeface="Proxima Nova"/>
          <a:sym typeface="Proxima Nova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400" u="none">
          <a:solidFill>
            <a:srgbClr val="323332"/>
          </a:solidFill>
          <a:uFillTx/>
          <a:latin typeface="Proxima Nova"/>
          <a:ea typeface="Proxima Nova"/>
          <a:cs typeface="Proxima Nova"/>
          <a:sym typeface="Proxima Nova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323332"/>
          </a:solidFill>
          <a:uFillTx/>
          <a:latin typeface="Proxima Nova"/>
          <a:ea typeface="Proxima Nova"/>
          <a:cs typeface="Proxima Nova"/>
          <a:sym typeface="Proxima Nova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323332"/>
          </a:solidFill>
          <a:uFillTx/>
          <a:latin typeface="Proxima Nova"/>
          <a:ea typeface="Proxima Nova"/>
          <a:cs typeface="Proxima Nova"/>
          <a:sym typeface="Proxima Nova"/>
        </a:defRPr>
      </a:lvl2pPr>
      <a:lvl3pPr marL="1234438" marR="0" indent="-320038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323332"/>
          </a:solidFill>
          <a:uFillTx/>
          <a:latin typeface="Proxima Nova"/>
          <a:ea typeface="Proxima Nova"/>
          <a:cs typeface="Proxima Nova"/>
          <a:sym typeface="Proxima Nova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323332"/>
          </a:solidFill>
          <a:uFillTx/>
          <a:latin typeface="Proxima Nova"/>
          <a:ea typeface="Proxima Nova"/>
          <a:cs typeface="Proxima Nova"/>
          <a:sym typeface="Proxima Nova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323332"/>
          </a:solidFill>
          <a:uFillTx/>
          <a:latin typeface="Proxima Nova"/>
          <a:ea typeface="Proxima Nova"/>
          <a:cs typeface="Proxima Nova"/>
          <a:sym typeface="Proxima Nova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323332"/>
          </a:solidFill>
          <a:uFillTx/>
          <a:latin typeface="Proxima Nova"/>
          <a:ea typeface="Proxima Nova"/>
          <a:cs typeface="Proxima Nova"/>
          <a:sym typeface="Proxima Nova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323332"/>
          </a:solidFill>
          <a:uFillTx/>
          <a:latin typeface="Proxima Nova"/>
          <a:ea typeface="Proxima Nova"/>
          <a:cs typeface="Proxima Nova"/>
          <a:sym typeface="Proxima Nova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323332"/>
          </a:solidFill>
          <a:uFillTx/>
          <a:latin typeface="Proxima Nova"/>
          <a:ea typeface="Proxima Nova"/>
          <a:cs typeface="Proxima Nova"/>
          <a:sym typeface="Proxima Nova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323332"/>
          </a:solidFill>
          <a:uFillTx/>
          <a:latin typeface="Proxima Nova"/>
          <a:ea typeface="Proxima Nova"/>
          <a:cs typeface="Proxima Nova"/>
          <a:sym typeface="Proxima Nova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8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8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8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8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8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8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8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8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8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gif"/><Relationship Id="rId3" Type="http://schemas.openxmlformats.org/officeDocument/2006/relationships/image" Target="../media/image1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Текст 1"/>
          <p:cNvSpPr txBox="1"/>
          <p:nvPr>
            <p:ph type="body" sz="quarter" idx="1"/>
          </p:nvPr>
        </p:nvSpPr>
        <p:spPr>
          <a:xfrm>
            <a:off x="1651825" y="5243564"/>
            <a:ext cx="5799601" cy="332073"/>
          </a:xfrm>
          <a:prstGeom prst="rect">
            <a:avLst/>
          </a:prstGeom>
        </p:spPr>
        <p:txBody>
          <a:bodyPr/>
          <a:lstStyle>
            <a:lvl1pPr defTabSz="841247">
              <a:spcBef>
                <a:spcPts val="900"/>
              </a:spcBef>
              <a:defRPr sz="1656"/>
            </a:lvl1pPr>
          </a:lstStyle>
          <a:p>
            <a:pPr/>
            <a:r>
              <a:t>Дорофеев Юрий</a:t>
            </a:r>
          </a:p>
        </p:txBody>
      </p:sp>
      <p:sp>
        <p:nvSpPr>
          <p:cNvPr id="314" name="Текст 2"/>
          <p:cNvSpPr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Android разработка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Текст 1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Создание проекта</a:t>
            </a:r>
          </a:p>
          <a:p>
            <a:pPr/>
            <a:r>
              <a:t>Базовые элементы и свойства</a:t>
            </a:r>
          </a:p>
          <a:p>
            <a:pPr/>
            <a:r>
              <a:t>Constraint Layout</a:t>
            </a:r>
          </a:p>
          <a:p>
            <a:pPr/>
            <a:r>
              <a:t>RecyclerView</a:t>
            </a:r>
          </a:p>
          <a:p>
            <a:pPr/>
            <a:r>
              <a:t>Обработка взаимодействия</a:t>
            </a:r>
          </a:p>
        </p:txBody>
      </p:sp>
      <p:sp>
        <p:nvSpPr>
          <p:cNvPr id="317" name="Текст 2"/>
          <p:cNvSpPr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Интерфейс. Основы верстки. Списки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Текст 10"/>
          <p:cNvSpPr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Напоминание отметиться</a:t>
            </a:r>
            <a:br/>
            <a:r>
              <a:t>на портале</a:t>
            </a:r>
          </a:p>
        </p:txBody>
      </p:sp>
      <p:sp>
        <p:nvSpPr>
          <p:cNvPr id="320" name="Номер слайда 1"/>
          <p:cNvSpPr txBox="1"/>
          <p:nvPr>
            <p:ph type="sldNum" sz="quarter" idx="2"/>
          </p:nvPr>
        </p:nvSpPr>
        <p:spPr>
          <a:xfrm>
            <a:off x="215857" y="5855666"/>
            <a:ext cx="461977" cy="828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Номер слайда 3"/>
          <p:cNvSpPr txBox="1"/>
          <p:nvPr>
            <p:ph type="sldNum" sz="quarter" idx="2"/>
          </p:nvPr>
        </p:nvSpPr>
        <p:spPr>
          <a:xfrm>
            <a:off x="215857" y="5855666"/>
            <a:ext cx="468073" cy="828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</a:lvl1pPr>
          </a:lstStyle>
          <a:p>
            <a:pPr/>
            <a:fld id="{86CB4B4D-7CA3-9044-876B-883B54F8677D}" type="slidenum"/>
          </a:p>
        </p:txBody>
      </p:sp>
      <p:pic>
        <p:nvPicPr>
          <p:cNvPr id="323" name="giphy.gif" descr="giphy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7884" y="1410685"/>
            <a:ext cx="7176232" cy="4036630"/>
          </a:xfrm>
          <a:prstGeom prst="rect">
            <a:avLst/>
          </a:prstGeom>
          <a:ln w="12700">
            <a:miter lim="400000"/>
          </a:ln>
        </p:spPr>
      </p:pic>
      <p:pic>
        <p:nvPicPr>
          <p:cNvPr id="32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Текст 2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Напоминание оставить отзыв</a:t>
            </a:r>
          </a:p>
        </p:txBody>
      </p:sp>
      <p:sp>
        <p:nvSpPr>
          <p:cNvPr id="327" name="Номер слайда 5"/>
          <p:cNvSpPr txBox="1"/>
          <p:nvPr>
            <p:ph type="sldNum" sz="quarter" idx="2"/>
          </p:nvPr>
        </p:nvSpPr>
        <p:spPr>
          <a:xfrm>
            <a:off x="215857" y="5855666"/>
            <a:ext cx="474778" cy="828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Тема Office">
      <a:dk1>
        <a:srgbClr val="323332"/>
      </a:dk1>
      <a:lt1>
        <a:srgbClr val="F5F6F6"/>
      </a:lt1>
      <a:dk2>
        <a:srgbClr val="A7A7A7"/>
      </a:dk2>
      <a:lt2>
        <a:srgbClr val="535353"/>
      </a:lt2>
      <a:accent1>
        <a:srgbClr val="FB2B38"/>
      </a:accent1>
      <a:accent2>
        <a:srgbClr val="74777B"/>
      </a:accent2>
      <a:accent3>
        <a:srgbClr val="E6E7E8"/>
      </a:accent3>
      <a:accent4>
        <a:srgbClr val="020302"/>
      </a:accent4>
      <a:accent5>
        <a:srgbClr val="FEFFFF"/>
      </a:accent5>
      <a:accent6>
        <a:srgbClr val="8E8F8F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323332"/>
            </a:solidFill>
            <a:effectLst/>
            <a:uFillTx/>
            <a:latin typeface="Proxima Nova"/>
            <a:ea typeface="Proxima Nova"/>
            <a:cs typeface="Proxima Nova"/>
            <a:sym typeface="Proxima Nov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323332"/>
            </a:solidFill>
            <a:effectLst/>
            <a:uFillTx/>
            <a:latin typeface="Proxima Nova"/>
            <a:ea typeface="Proxima Nova"/>
            <a:cs typeface="Proxima Nova"/>
            <a:sym typeface="Proxima Nov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B2B38"/>
      </a:accent1>
      <a:accent2>
        <a:srgbClr val="74777B"/>
      </a:accent2>
      <a:accent3>
        <a:srgbClr val="E6E7E8"/>
      </a:accent3>
      <a:accent4>
        <a:srgbClr val="020302"/>
      </a:accent4>
      <a:accent5>
        <a:srgbClr val="FEFFFF"/>
      </a:accent5>
      <a:accent6>
        <a:srgbClr val="8E8F8F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323332"/>
            </a:solidFill>
            <a:effectLst/>
            <a:uFillTx/>
            <a:latin typeface="Proxima Nova"/>
            <a:ea typeface="Proxima Nova"/>
            <a:cs typeface="Proxima Nova"/>
            <a:sym typeface="Proxima Nov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323332"/>
            </a:solidFill>
            <a:effectLst/>
            <a:uFillTx/>
            <a:latin typeface="Proxima Nova"/>
            <a:ea typeface="Proxima Nova"/>
            <a:cs typeface="Proxima Nova"/>
            <a:sym typeface="Proxima Nov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